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y="6858000" cx="9144000"/>
  <p:notesSz cx="6794500" cy="9931400"/>
  <p:embeddedFontLst>
    <p:embeddedFont>
      <p:font typeface="Overlock"/>
      <p:regular r:id="rId32"/>
      <p:bold r:id="rId33"/>
      <p:italic r:id="rId34"/>
      <p:boldItalic r:id="rId35"/>
    </p:embeddedFont>
    <p:embeddedFont>
      <p:font typeface="Recursive"/>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8" roundtripDataSignature="AMtx7mhEV47NZNdHr4Ao+zuGP1bCvMQ9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DD1285A-9A2F-4EA9-9B48-7A903B27E0CE}">
  <a:tblStyle styleId="{EDD1285A-9A2F-4EA9-9B48-7A903B27E0CE}"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Overlock-bold.fntdata"/><Relationship Id="rId10" Type="http://schemas.openxmlformats.org/officeDocument/2006/relationships/slide" Target="slides/slide4.xml"/><Relationship Id="rId32" Type="http://schemas.openxmlformats.org/officeDocument/2006/relationships/font" Target="fonts/Overlock-regular.fntdata"/><Relationship Id="rId13" Type="http://schemas.openxmlformats.org/officeDocument/2006/relationships/slide" Target="slides/slide7.xml"/><Relationship Id="rId35" Type="http://schemas.openxmlformats.org/officeDocument/2006/relationships/font" Target="fonts/Overlock-boldItalic.fntdata"/><Relationship Id="rId12" Type="http://schemas.openxmlformats.org/officeDocument/2006/relationships/slide" Target="slides/slide6.xml"/><Relationship Id="rId34" Type="http://schemas.openxmlformats.org/officeDocument/2006/relationships/font" Target="fonts/Overlock-italic.fntdata"/><Relationship Id="rId15" Type="http://schemas.openxmlformats.org/officeDocument/2006/relationships/slide" Target="slides/slide9.xml"/><Relationship Id="rId37" Type="http://schemas.openxmlformats.org/officeDocument/2006/relationships/font" Target="fonts/Recursive-bold.fntdata"/><Relationship Id="rId14" Type="http://schemas.openxmlformats.org/officeDocument/2006/relationships/slide" Target="slides/slide8.xml"/><Relationship Id="rId36" Type="http://schemas.openxmlformats.org/officeDocument/2006/relationships/font" Target="fonts/Recursive-regular.fntdata"/><Relationship Id="rId17" Type="http://schemas.openxmlformats.org/officeDocument/2006/relationships/slide" Target="slides/slide11.xml"/><Relationship Id="rId16" Type="http://schemas.openxmlformats.org/officeDocument/2006/relationships/slide" Target="slides/slide10.xml"/><Relationship Id="rId38" Type="http://customschemas.google.com/relationships/presentationmetadata" Target="meta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4812"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1pPr>
            <a:lvl2pPr lvl="1"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2pPr>
            <a:lvl3pPr lvl="2"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3pPr>
            <a:lvl4pPr lvl="3"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4pPr>
            <a:lvl5pPr lvl="4"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5pPr>
            <a:lvl6pPr lvl="5"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6pPr>
            <a:lvl7pPr lvl="6"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7pPr>
            <a:lvl8pPr lvl="7"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8pPr>
            <a:lvl9pPr lvl="8"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9pPr>
          </a:lstStyle>
          <a:p/>
        </p:txBody>
      </p:sp>
      <p:sp>
        <p:nvSpPr>
          <p:cNvPr id="4" name="Google Shape;4;n"/>
          <p:cNvSpPr txBox="1"/>
          <p:nvPr>
            <p:ph idx="10" type="dt"/>
          </p:nvPr>
        </p:nvSpPr>
        <p:spPr>
          <a:xfrm>
            <a:off x="3848100" y="0"/>
            <a:ext cx="2944812"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FF3300"/>
                </a:solidFill>
                <a:latin typeface="Overlock"/>
                <a:ea typeface="Overlock"/>
                <a:cs typeface="Overlock"/>
                <a:sym typeface="Overlock"/>
              </a:defRPr>
            </a:lvl1pPr>
            <a:lvl2pPr lvl="1"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2pPr>
            <a:lvl3pPr lvl="2"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3pPr>
            <a:lvl4pPr lvl="3"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4pPr>
            <a:lvl5pPr lvl="4"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5pPr>
            <a:lvl6pPr lvl="5"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6pPr>
            <a:lvl7pPr lvl="6"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7pPr>
            <a:lvl8pPr lvl="7"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8pPr>
            <a:lvl9pPr lvl="8"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9pPr>
          </a:lstStyle>
          <a:p/>
        </p:txBody>
      </p:sp>
      <p:sp>
        <p:nvSpPr>
          <p:cNvPr id="5" name="Google Shape;5;n"/>
          <p:cNvSpPr/>
          <p:nvPr>
            <p:ph idx="3"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32925"/>
            <a:ext cx="2944812"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1pPr>
            <a:lvl2pPr lvl="1"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2pPr>
            <a:lvl3pPr lvl="2"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3pPr>
            <a:lvl4pPr lvl="3"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4pPr>
            <a:lvl5pPr lvl="4"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5pPr>
            <a:lvl6pPr lvl="5"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6pPr>
            <a:lvl7pPr lvl="6"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7pPr>
            <a:lvl8pPr lvl="7"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8pPr>
            <a:lvl9pPr lvl="8"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9pPr>
          </a:lstStyle>
          <a:p/>
        </p:txBody>
      </p:sp>
      <p:sp>
        <p:nvSpPr>
          <p:cNvPr id="8" name="Google Shape;8;n"/>
          <p:cNvSpPr txBox="1"/>
          <p:nvPr>
            <p:ph idx="12" type="sldNum"/>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1200"/>
              <a:buFont typeface="Overlock"/>
              <a:buNone/>
            </a:pPr>
            <a:fld id="{00000000-1234-1234-1234-123412341234}" type="slidenum">
              <a:rPr b="0" i="0" lang="en-US" sz="1200" u="none" cap="none" strike="noStrike">
                <a:solidFill>
                  <a:srgbClr val="FF3300"/>
                </a:solidFill>
                <a:latin typeface="Overlock"/>
                <a:ea typeface="Overlock"/>
                <a:cs typeface="Overlock"/>
                <a:sym typeface="Overlock"/>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86" name="Google Shape;86;p1: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87" name="Google Shape;87;p1: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cap="none" strike="noStrike">
                <a:solidFill>
                  <a:srgbClr val="FF3300"/>
                </a:solidFill>
                <a:latin typeface="Overlock"/>
                <a:ea typeface="Overlock"/>
                <a:cs typeface="Overlock"/>
                <a:sym typeface="Overlock"/>
              </a:rPr>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1017de390e0_0_14:notes"/>
          <p:cNvSpPr/>
          <p:nvPr>
            <p:ph idx="2" type="sldImg"/>
          </p:nvPr>
        </p:nvSpPr>
        <p:spPr>
          <a:xfrm>
            <a:off x="914400" y="744537"/>
            <a:ext cx="4965600" cy="3724200"/>
          </a:xfrm>
          <a:custGeom>
            <a:rect b="b" l="l" r="r" t="t"/>
            <a:pathLst>
              <a:path extrusionOk="0" h="120000" w="120000">
                <a:moveTo>
                  <a:pt x="0" y="0"/>
                </a:moveTo>
                <a:lnTo>
                  <a:pt x="120000" y="0"/>
                </a:lnTo>
                <a:lnTo>
                  <a:pt x="120000" y="120000"/>
                </a:lnTo>
                <a:lnTo>
                  <a:pt x="0" y="120000"/>
                </a:lnTo>
                <a:close/>
              </a:path>
            </a:pathLst>
          </a:custGeom>
        </p:spPr>
      </p:sp>
      <p:sp>
        <p:nvSpPr>
          <p:cNvPr id="95" name="Google Shape;95;g1017de390e0_0_14:notes"/>
          <p:cNvSpPr txBox="1"/>
          <p:nvPr>
            <p:ph idx="1" type="body"/>
          </p:nvPr>
        </p:nvSpPr>
        <p:spPr>
          <a:xfrm>
            <a:off x="679450" y="4718050"/>
            <a:ext cx="5435700" cy="4468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g1017de390e0_0_14:notes"/>
          <p:cNvSpPr txBox="1"/>
          <p:nvPr>
            <p:ph idx="12" type="sldNum"/>
          </p:nvPr>
        </p:nvSpPr>
        <p:spPr>
          <a:xfrm>
            <a:off x="3848100" y="9432925"/>
            <a:ext cx="29448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FF3300"/>
              </a:buClr>
              <a:buSzPts val="1200"/>
              <a:buFont typeface="Overlock"/>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2: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02" name="Google Shape;102;p2: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103" name="Google Shape;103;p2: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21" name="Google Shape;121;p4: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4: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28" name="Google Shape;128;p5: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a:p>
            <a:pPr indent="0" lvl="0" marL="0" rtl="0" algn="l">
              <a:spcBef>
                <a:spcPts val="0"/>
              </a:spcBef>
              <a:spcAft>
                <a:spcPts val="0"/>
              </a:spcAft>
              <a:buNone/>
            </a:pPr>
            <a:r>
              <a:t/>
            </a:r>
            <a:endParaRPr/>
          </a:p>
        </p:txBody>
      </p:sp>
      <p:sp>
        <p:nvSpPr>
          <p:cNvPr id="129" name="Google Shape;129;p5: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35" name="Google Shape;135;p6: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136" name="Google Shape;136;p6: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53" name="Google Shape;153;p9: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9: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1: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11: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2: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74" name="Google Shape;174;p12: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175" name="Google Shape;175;p12: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81" name="Google Shape;181;p13: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3: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4: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88" name="Google Shape;188;p14: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4: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1200"/>
              <a:buFont typeface="Overlock"/>
              <a:buNone/>
            </a:pPr>
            <a:fld id="{00000000-1234-1234-1234-123412341234}" type="slidenum">
              <a:rPr b="0" i="0" lang="en-US" sz="12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5: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95" name="Google Shape;195;p15: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15: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6: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02" name="Google Shape;202;p16: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6: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1200"/>
              <a:buFont typeface="Overlock"/>
              <a:buNone/>
            </a:pPr>
            <a:fld id="{00000000-1234-1234-1234-123412341234}" type="slidenum">
              <a:rPr b="0" i="0" lang="en-US" sz="12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7: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10" name="Google Shape;210;p17: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211" name="Google Shape;211;p17: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8: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0: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29" name="Google Shape;229;p20: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230" name="Google Shape;230;p20: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1200"/>
              <a:buFont typeface="Overlock"/>
              <a:buNone/>
            </a:pPr>
            <a:fld id="{00000000-1234-1234-1234-123412341234}" type="slidenum">
              <a:rPr b="0" i="0" lang="en-US" sz="1200" u="none">
                <a:solidFill>
                  <a:srgbClr val="FF3300"/>
                </a:solidFill>
                <a:latin typeface="Overlock"/>
                <a:ea typeface="Overlock"/>
                <a:cs typeface="Overlock"/>
                <a:sym typeface="Overlock"/>
              </a:rPr>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1017de390e0_0_0:notes"/>
          <p:cNvSpPr/>
          <p:nvPr>
            <p:ph idx="2" type="sldImg"/>
          </p:nvPr>
        </p:nvSpPr>
        <p:spPr>
          <a:xfrm>
            <a:off x="914400" y="744537"/>
            <a:ext cx="4965600" cy="37242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1017de390e0_0_0:notes"/>
          <p:cNvSpPr txBox="1"/>
          <p:nvPr>
            <p:ph idx="1" type="body"/>
          </p:nvPr>
        </p:nvSpPr>
        <p:spPr>
          <a:xfrm>
            <a:off x="679450" y="4718050"/>
            <a:ext cx="5435700" cy="4468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g1017de390e0_0_0:notes"/>
          <p:cNvSpPr txBox="1"/>
          <p:nvPr>
            <p:ph idx="12" type="sldNum"/>
          </p:nvPr>
        </p:nvSpPr>
        <p:spPr>
          <a:xfrm>
            <a:off x="3848100" y="9432925"/>
            <a:ext cx="29448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FF3300"/>
              </a:buClr>
              <a:buSzPts val="1200"/>
              <a:buFont typeface="Overlock"/>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1017de390e0_0_7:notes"/>
          <p:cNvSpPr/>
          <p:nvPr>
            <p:ph idx="2" type="sldImg"/>
          </p:nvPr>
        </p:nvSpPr>
        <p:spPr>
          <a:xfrm>
            <a:off x="914400" y="744537"/>
            <a:ext cx="4965600" cy="37242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1017de390e0_0_7:notes"/>
          <p:cNvSpPr txBox="1"/>
          <p:nvPr>
            <p:ph idx="1" type="body"/>
          </p:nvPr>
        </p:nvSpPr>
        <p:spPr>
          <a:xfrm>
            <a:off x="679450" y="4718050"/>
            <a:ext cx="5435700" cy="4468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g1017de390e0_0_7:notes"/>
          <p:cNvSpPr txBox="1"/>
          <p:nvPr>
            <p:ph idx="12" type="sldNum"/>
          </p:nvPr>
        </p:nvSpPr>
        <p:spPr>
          <a:xfrm>
            <a:off x="3848100" y="9432925"/>
            <a:ext cx="29448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49" name="Google Shape;249;p19: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800"/>
              <a:buNone/>
            </a:pPr>
            <a:r>
              <a:t/>
            </a:r>
            <a:endParaRPr/>
          </a:p>
        </p:txBody>
      </p:sp>
      <p:sp>
        <p:nvSpPr>
          <p:cNvPr id="250" name="Google Shape;250;p19: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1200"/>
              <a:buFont typeface="Overlock"/>
              <a:buNone/>
            </a:pPr>
            <a:fld id="{00000000-1234-1234-1234-123412341234}" type="slidenum">
              <a:rPr b="0" i="0" lang="en-US" sz="1200" u="none">
                <a:solidFill>
                  <a:srgbClr val="FF3300"/>
                </a:solidFill>
                <a:latin typeface="Overlock"/>
                <a:ea typeface="Overlock"/>
                <a:cs typeface="Overlock"/>
                <a:sym typeface="Overlock"/>
              </a:rPr>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1:notes"/>
          <p:cNvSpPr txBox="1"/>
          <p:nvPr>
            <p:ph idx="1" type="body"/>
          </p:nvPr>
        </p:nvSpPr>
        <p:spPr>
          <a:xfrm>
            <a:off x="679450" y="4718050"/>
            <a:ext cx="5435600" cy="44688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1: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2:notes"/>
          <p:cNvSpPr/>
          <p:nvPr>
            <p:ph idx="2" type="sldImg"/>
          </p:nvPr>
        </p:nvSpPr>
        <p:spPr>
          <a:xfrm>
            <a:off x="914400" y="744537"/>
            <a:ext cx="4965700" cy="37242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66" name="Google Shape;266;p22:notes"/>
          <p:cNvSpPr txBox="1"/>
          <p:nvPr>
            <p:ph idx="1" type="body"/>
          </p:nvPr>
        </p:nvSpPr>
        <p:spPr>
          <a:xfrm>
            <a:off x="679450" y="4718050"/>
            <a:ext cx="5435600" cy="446881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22:notes"/>
          <p:cNvSpPr txBox="1"/>
          <p:nvPr/>
        </p:nvSpPr>
        <p:spPr>
          <a:xfrm>
            <a:off x="3848100" y="9432925"/>
            <a:ext cx="2944812"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FF3300"/>
              </a:buClr>
              <a:buSzPts val="4000"/>
              <a:buFont typeface="Overlock"/>
              <a:buNone/>
            </a:pPr>
            <a:fld id="{00000000-1234-1234-1234-123412341234}" type="slidenum">
              <a:rPr b="0" i="0" lang="en-US" sz="4000" u="none">
                <a:solidFill>
                  <a:srgbClr val="FF3300"/>
                </a:solidFill>
                <a:latin typeface="Overlock"/>
                <a:ea typeface="Overlock"/>
                <a:cs typeface="Overlock"/>
                <a:sym typeface="Overlock"/>
              </a:rPr>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chemeClr val="dk1"/>
              </a:buClr>
              <a:buSzPts val="3200"/>
              <a:buFont typeface="Times New Roman"/>
              <a:buNone/>
              <a:defRPr/>
            </a:lvl1pPr>
            <a:lvl2pPr lvl="1" algn="ctr">
              <a:spcBef>
                <a:spcPts val="560"/>
              </a:spcBef>
              <a:spcAft>
                <a:spcPts val="0"/>
              </a:spcAft>
              <a:buClr>
                <a:schemeClr val="dk1"/>
              </a:buClr>
              <a:buSzPts val="2800"/>
              <a:buFont typeface="Times New Roman"/>
              <a:buNone/>
              <a:defRPr/>
            </a:lvl2pPr>
            <a:lvl3pPr lvl="2" algn="ctr">
              <a:spcBef>
                <a:spcPts val="480"/>
              </a:spcBef>
              <a:spcAft>
                <a:spcPts val="0"/>
              </a:spcAft>
              <a:buClr>
                <a:schemeClr val="dk1"/>
              </a:buClr>
              <a:buSzPts val="2400"/>
              <a:buFont typeface="Times New Roman"/>
              <a:buNone/>
              <a:defRPr/>
            </a:lvl3pPr>
            <a:lvl4pPr lvl="3" algn="ctr">
              <a:spcBef>
                <a:spcPts val="400"/>
              </a:spcBef>
              <a:spcAft>
                <a:spcPts val="0"/>
              </a:spcAft>
              <a:buClr>
                <a:schemeClr val="dk1"/>
              </a:buClr>
              <a:buSzPts val="2000"/>
              <a:buFont typeface="Times New Roman"/>
              <a:buNone/>
              <a:defRPr/>
            </a:lvl4pPr>
            <a:lvl5pPr lvl="4" algn="ctr">
              <a:spcBef>
                <a:spcPts val="400"/>
              </a:spcBef>
              <a:spcAft>
                <a:spcPts val="0"/>
              </a:spcAft>
              <a:buClr>
                <a:schemeClr val="dk1"/>
              </a:buClr>
              <a:buSzPts val="2000"/>
              <a:buFont typeface="Times New Roman"/>
              <a:buNone/>
              <a:defRPr/>
            </a:lvl5pPr>
            <a:lvl6pPr lvl="5" algn="ctr">
              <a:spcBef>
                <a:spcPts val="400"/>
              </a:spcBef>
              <a:spcAft>
                <a:spcPts val="0"/>
              </a:spcAft>
              <a:buClr>
                <a:schemeClr val="dk1"/>
              </a:buClr>
              <a:buSzPts val="2000"/>
              <a:buFont typeface="Times New Roman"/>
              <a:buNone/>
              <a:defRPr/>
            </a:lvl6pPr>
            <a:lvl7pPr lvl="6" algn="ctr">
              <a:spcBef>
                <a:spcPts val="400"/>
              </a:spcBef>
              <a:spcAft>
                <a:spcPts val="0"/>
              </a:spcAft>
              <a:buClr>
                <a:schemeClr val="dk1"/>
              </a:buClr>
              <a:buSzPts val="2000"/>
              <a:buFont typeface="Times New Roman"/>
              <a:buNone/>
              <a:defRPr/>
            </a:lvl7pPr>
            <a:lvl8pPr lvl="7" algn="ctr">
              <a:spcBef>
                <a:spcPts val="400"/>
              </a:spcBef>
              <a:spcAft>
                <a:spcPts val="0"/>
              </a:spcAft>
              <a:buClr>
                <a:schemeClr val="dk1"/>
              </a:buClr>
              <a:buSzPts val="2000"/>
              <a:buFont typeface="Times New Roman"/>
              <a:buNone/>
              <a:defRPr/>
            </a:lvl8pPr>
            <a:lvl9pPr lvl="8" algn="ctr">
              <a:spcBef>
                <a:spcPts val="400"/>
              </a:spcBef>
              <a:spcAft>
                <a:spcPts val="0"/>
              </a:spcAft>
              <a:buClr>
                <a:schemeClr val="dk1"/>
              </a:buClr>
              <a:buSzPts val="2000"/>
              <a:buFont typeface="Times New Roman"/>
              <a:buNone/>
              <a:defRPr/>
            </a:lvl9pPr>
          </a:lstStyle>
          <a:p/>
        </p:txBody>
      </p:sp>
      <p:sp>
        <p:nvSpPr>
          <p:cNvPr id="18" name="Google Shape;18;p24"/>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4"/>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5"/>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25"/>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25"/>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5"/>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26"/>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6"/>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6"/>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1" name="Shape 31"/>
        <p:cNvGrpSpPr/>
        <p:nvPr/>
      </p:nvGrpSpPr>
      <p:grpSpPr>
        <a:xfrm>
          <a:off x="0" y="0"/>
          <a:ext cx="0" cy="0"/>
          <a:chOff x="0" y="0"/>
          <a:chExt cx="0" cy="0"/>
        </a:xfrm>
      </p:grpSpPr>
      <p:sp>
        <p:nvSpPr>
          <p:cNvPr id="32" name="Google Shape;32;p27"/>
          <p:cNvSpPr txBox="1"/>
          <p:nvPr>
            <p:ph type="title"/>
          </p:nvPr>
        </p:nvSpPr>
        <p:spPr>
          <a:xfrm rot="5400000">
            <a:off x="4743450" y="2381250"/>
            <a:ext cx="5486400" cy="19431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3" name="Google Shape;33;p27"/>
          <p:cNvSpPr txBox="1"/>
          <p:nvPr>
            <p:ph idx="1" type="body"/>
          </p:nvPr>
        </p:nvSpPr>
        <p:spPr>
          <a:xfrm rot="5400000">
            <a:off x="781050" y="514350"/>
            <a:ext cx="5486400" cy="56769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4" name="Google Shape;34;p27"/>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7"/>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7"/>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7" name="Shape 37"/>
        <p:cNvGrpSpPr/>
        <p:nvPr/>
      </p:nvGrpSpPr>
      <p:grpSpPr>
        <a:xfrm>
          <a:off x="0" y="0"/>
          <a:ext cx="0" cy="0"/>
          <a:chOff x="0" y="0"/>
          <a:chExt cx="0" cy="0"/>
        </a:xfrm>
      </p:grpSpPr>
      <p:sp>
        <p:nvSpPr>
          <p:cNvPr id="38" name="Google Shape;38;p28"/>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9" name="Google Shape;39;p28"/>
          <p:cNvSpPr txBox="1"/>
          <p:nvPr>
            <p:ph idx="1" type="body"/>
          </p:nvPr>
        </p:nvSpPr>
        <p:spPr>
          <a:xfrm rot="5400000">
            <a:off x="2514600" y="152400"/>
            <a:ext cx="4114800" cy="7772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0" name="Google Shape;40;p28"/>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8"/>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3" name="Shape 43"/>
        <p:cNvGrpSpPr/>
        <p:nvPr/>
      </p:nvGrpSpPr>
      <p:grpSpPr>
        <a:xfrm>
          <a:off x="0" y="0"/>
          <a:ext cx="0" cy="0"/>
          <a:chOff x="0" y="0"/>
          <a:chExt cx="0" cy="0"/>
        </a:xfrm>
      </p:grpSpPr>
      <p:sp>
        <p:nvSpPr>
          <p:cNvPr id="44" name="Google Shape;44;p2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5" name="Google Shape;45;p29"/>
          <p:cNvSpPr/>
          <p:nvPr>
            <p:ph idx="2" type="pic"/>
          </p:nvPr>
        </p:nvSpPr>
        <p:spPr>
          <a:xfrm>
            <a:off x="1792288" y="612775"/>
            <a:ext cx="5486400" cy="4114800"/>
          </a:xfrm>
          <a:prstGeom prst="rect">
            <a:avLst/>
          </a:prstGeom>
          <a:noFill/>
          <a:ln>
            <a:noFill/>
          </a:ln>
        </p:spPr>
      </p:sp>
      <p:sp>
        <p:nvSpPr>
          <p:cNvPr id="46" name="Google Shape;46;p2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Times New Roman"/>
              <a:buNone/>
              <a:defRPr sz="1400"/>
            </a:lvl1pPr>
            <a:lvl2pPr indent="-228600" lvl="1" marL="914400" algn="l">
              <a:spcBef>
                <a:spcPts val="240"/>
              </a:spcBef>
              <a:spcAft>
                <a:spcPts val="0"/>
              </a:spcAft>
              <a:buClr>
                <a:schemeClr val="dk1"/>
              </a:buClr>
              <a:buSzPts val="1200"/>
              <a:buFont typeface="Times New Roman"/>
              <a:buNone/>
              <a:defRPr sz="1200"/>
            </a:lvl2pPr>
            <a:lvl3pPr indent="-228600" lvl="2" marL="1371600" algn="l">
              <a:spcBef>
                <a:spcPts val="200"/>
              </a:spcBef>
              <a:spcAft>
                <a:spcPts val="0"/>
              </a:spcAft>
              <a:buClr>
                <a:schemeClr val="dk1"/>
              </a:buClr>
              <a:buSzPts val="1000"/>
              <a:buFont typeface="Times New Roman"/>
              <a:buNone/>
              <a:defRPr sz="1000"/>
            </a:lvl3pPr>
            <a:lvl4pPr indent="-228600" lvl="3" marL="1828800" algn="l">
              <a:spcBef>
                <a:spcPts val="180"/>
              </a:spcBef>
              <a:spcAft>
                <a:spcPts val="0"/>
              </a:spcAft>
              <a:buClr>
                <a:schemeClr val="dk1"/>
              </a:buClr>
              <a:buSzPts val="900"/>
              <a:buFont typeface="Times New Roman"/>
              <a:buNone/>
              <a:defRPr sz="900"/>
            </a:lvl4pPr>
            <a:lvl5pPr indent="-228600" lvl="4" marL="2286000" algn="l">
              <a:spcBef>
                <a:spcPts val="180"/>
              </a:spcBef>
              <a:spcAft>
                <a:spcPts val="0"/>
              </a:spcAft>
              <a:buClr>
                <a:schemeClr val="dk1"/>
              </a:buClr>
              <a:buSzPts val="900"/>
              <a:buFont typeface="Times New Roman"/>
              <a:buNone/>
              <a:defRPr sz="900"/>
            </a:lvl5pPr>
            <a:lvl6pPr indent="-228600" lvl="5" marL="2743200" algn="l">
              <a:spcBef>
                <a:spcPts val="180"/>
              </a:spcBef>
              <a:spcAft>
                <a:spcPts val="0"/>
              </a:spcAft>
              <a:buClr>
                <a:schemeClr val="dk1"/>
              </a:buClr>
              <a:buSzPts val="900"/>
              <a:buFont typeface="Times New Roman"/>
              <a:buNone/>
              <a:defRPr sz="900"/>
            </a:lvl6pPr>
            <a:lvl7pPr indent="-228600" lvl="6" marL="3200400" algn="l">
              <a:spcBef>
                <a:spcPts val="180"/>
              </a:spcBef>
              <a:spcAft>
                <a:spcPts val="0"/>
              </a:spcAft>
              <a:buClr>
                <a:schemeClr val="dk1"/>
              </a:buClr>
              <a:buSzPts val="900"/>
              <a:buFont typeface="Times New Roman"/>
              <a:buNone/>
              <a:defRPr sz="900"/>
            </a:lvl7pPr>
            <a:lvl8pPr indent="-228600" lvl="7" marL="3657600" algn="l">
              <a:spcBef>
                <a:spcPts val="180"/>
              </a:spcBef>
              <a:spcAft>
                <a:spcPts val="0"/>
              </a:spcAft>
              <a:buClr>
                <a:schemeClr val="dk1"/>
              </a:buClr>
              <a:buSzPts val="900"/>
              <a:buFont typeface="Times New Roman"/>
              <a:buNone/>
              <a:defRPr sz="900"/>
            </a:lvl8pPr>
            <a:lvl9pPr indent="-228600" lvl="8" marL="4114800" algn="l">
              <a:spcBef>
                <a:spcPts val="180"/>
              </a:spcBef>
              <a:spcAft>
                <a:spcPts val="0"/>
              </a:spcAft>
              <a:buClr>
                <a:schemeClr val="dk1"/>
              </a:buClr>
              <a:buSzPts val="900"/>
              <a:buFont typeface="Times New Roman"/>
              <a:buNone/>
              <a:defRPr sz="900"/>
            </a:lvl9pPr>
          </a:lstStyle>
          <a:p/>
        </p:txBody>
      </p:sp>
      <p:sp>
        <p:nvSpPr>
          <p:cNvPr id="47" name="Google Shape;47;p29"/>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9"/>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0" name="Shape 50"/>
        <p:cNvGrpSpPr/>
        <p:nvPr/>
      </p:nvGrpSpPr>
      <p:grpSpPr>
        <a:xfrm>
          <a:off x="0" y="0"/>
          <a:ext cx="0" cy="0"/>
          <a:chOff x="0" y="0"/>
          <a:chExt cx="0" cy="0"/>
        </a:xfrm>
      </p:grpSpPr>
      <p:sp>
        <p:nvSpPr>
          <p:cNvPr id="51" name="Google Shape;51;p3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2" name="Google Shape;52;p3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Font typeface="Times New Roman"/>
              <a:buChar char="•"/>
              <a:defRPr sz="3200"/>
            </a:lvl1pPr>
            <a:lvl2pPr indent="-406400" lvl="1" marL="914400" algn="l">
              <a:spcBef>
                <a:spcPts val="560"/>
              </a:spcBef>
              <a:spcAft>
                <a:spcPts val="0"/>
              </a:spcAft>
              <a:buClr>
                <a:schemeClr val="dk1"/>
              </a:buClr>
              <a:buSzPts val="2800"/>
              <a:buFont typeface="Times New Roman"/>
              <a:buChar char="–"/>
              <a:defRPr sz="2800"/>
            </a:lvl2pPr>
            <a:lvl3pPr indent="-381000" lvl="2" marL="1371600" algn="l">
              <a:spcBef>
                <a:spcPts val="480"/>
              </a:spcBef>
              <a:spcAft>
                <a:spcPts val="0"/>
              </a:spcAft>
              <a:buClr>
                <a:schemeClr val="dk1"/>
              </a:buClr>
              <a:buSzPts val="2400"/>
              <a:buFont typeface="Times New Roman"/>
              <a:buChar char="•"/>
              <a:defRPr sz="2400"/>
            </a:lvl3pPr>
            <a:lvl4pPr indent="-355600" lvl="3" marL="1828800" algn="l">
              <a:spcBef>
                <a:spcPts val="400"/>
              </a:spcBef>
              <a:spcAft>
                <a:spcPts val="0"/>
              </a:spcAft>
              <a:buClr>
                <a:schemeClr val="dk1"/>
              </a:buClr>
              <a:buSzPts val="2000"/>
              <a:buFont typeface="Times New Roman"/>
              <a:buChar char="–"/>
              <a:defRPr sz="2000"/>
            </a:lvl4pPr>
            <a:lvl5pPr indent="-355600" lvl="4" marL="2286000" algn="l">
              <a:spcBef>
                <a:spcPts val="400"/>
              </a:spcBef>
              <a:spcAft>
                <a:spcPts val="0"/>
              </a:spcAft>
              <a:buClr>
                <a:schemeClr val="dk1"/>
              </a:buClr>
              <a:buSzPts val="2000"/>
              <a:buFont typeface="Times New Roman"/>
              <a:buChar char="»"/>
              <a:defRPr sz="2000"/>
            </a:lvl5pPr>
            <a:lvl6pPr indent="-355600" lvl="5" marL="2743200" algn="l">
              <a:spcBef>
                <a:spcPts val="400"/>
              </a:spcBef>
              <a:spcAft>
                <a:spcPts val="0"/>
              </a:spcAft>
              <a:buClr>
                <a:schemeClr val="dk1"/>
              </a:buClr>
              <a:buSzPts val="2000"/>
              <a:buFont typeface="Times New Roman"/>
              <a:buChar char="»"/>
              <a:defRPr sz="2000"/>
            </a:lvl6pPr>
            <a:lvl7pPr indent="-355600" lvl="6" marL="3200400" algn="l">
              <a:spcBef>
                <a:spcPts val="400"/>
              </a:spcBef>
              <a:spcAft>
                <a:spcPts val="0"/>
              </a:spcAft>
              <a:buClr>
                <a:schemeClr val="dk1"/>
              </a:buClr>
              <a:buSzPts val="2000"/>
              <a:buFont typeface="Times New Roman"/>
              <a:buChar char="»"/>
              <a:defRPr sz="2000"/>
            </a:lvl7pPr>
            <a:lvl8pPr indent="-355600" lvl="7" marL="3657600" algn="l">
              <a:spcBef>
                <a:spcPts val="400"/>
              </a:spcBef>
              <a:spcAft>
                <a:spcPts val="0"/>
              </a:spcAft>
              <a:buClr>
                <a:schemeClr val="dk1"/>
              </a:buClr>
              <a:buSzPts val="2000"/>
              <a:buFont typeface="Times New Roman"/>
              <a:buChar char="»"/>
              <a:defRPr sz="2000"/>
            </a:lvl8pPr>
            <a:lvl9pPr indent="-355600" lvl="8" marL="4114800" algn="l">
              <a:spcBef>
                <a:spcPts val="400"/>
              </a:spcBef>
              <a:spcAft>
                <a:spcPts val="0"/>
              </a:spcAft>
              <a:buClr>
                <a:schemeClr val="dk1"/>
              </a:buClr>
              <a:buSzPts val="2000"/>
              <a:buFont typeface="Times New Roman"/>
              <a:buChar char="»"/>
              <a:defRPr sz="2000"/>
            </a:lvl9pPr>
          </a:lstStyle>
          <a:p/>
        </p:txBody>
      </p:sp>
      <p:sp>
        <p:nvSpPr>
          <p:cNvPr id="53" name="Google Shape;53;p3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Times New Roman"/>
              <a:buNone/>
              <a:defRPr sz="1400"/>
            </a:lvl1pPr>
            <a:lvl2pPr indent="-228600" lvl="1" marL="914400" algn="l">
              <a:spcBef>
                <a:spcPts val="240"/>
              </a:spcBef>
              <a:spcAft>
                <a:spcPts val="0"/>
              </a:spcAft>
              <a:buClr>
                <a:schemeClr val="dk1"/>
              </a:buClr>
              <a:buSzPts val="1200"/>
              <a:buFont typeface="Times New Roman"/>
              <a:buNone/>
              <a:defRPr sz="1200"/>
            </a:lvl2pPr>
            <a:lvl3pPr indent="-228600" lvl="2" marL="1371600" algn="l">
              <a:spcBef>
                <a:spcPts val="200"/>
              </a:spcBef>
              <a:spcAft>
                <a:spcPts val="0"/>
              </a:spcAft>
              <a:buClr>
                <a:schemeClr val="dk1"/>
              </a:buClr>
              <a:buSzPts val="1000"/>
              <a:buFont typeface="Times New Roman"/>
              <a:buNone/>
              <a:defRPr sz="1000"/>
            </a:lvl3pPr>
            <a:lvl4pPr indent="-228600" lvl="3" marL="1828800" algn="l">
              <a:spcBef>
                <a:spcPts val="180"/>
              </a:spcBef>
              <a:spcAft>
                <a:spcPts val="0"/>
              </a:spcAft>
              <a:buClr>
                <a:schemeClr val="dk1"/>
              </a:buClr>
              <a:buSzPts val="900"/>
              <a:buFont typeface="Times New Roman"/>
              <a:buNone/>
              <a:defRPr sz="900"/>
            </a:lvl4pPr>
            <a:lvl5pPr indent="-228600" lvl="4" marL="2286000" algn="l">
              <a:spcBef>
                <a:spcPts val="180"/>
              </a:spcBef>
              <a:spcAft>
                <a:spcPts val="0"/>
              </a:spcAft>
              <a:buClr>
                <a:schemeClr val="dk1"/>
              </a:buClr>
              <a:buSzPts val="900"/>
              <a:buFont typeface="Times New Roman"/>
              <a:buNone/>
              <a:defRPr sz="900"/>
            </a:lvl5pPr>
            <a:lvl6pPr indent="-228600" lvl="5" marL="2743200" algn="l">
              <a:spcBef>
                <a:spcPts val="180"/>
              </a:spcBef>
              <a:spcAft>
                <a:spcPts val="0"/>
              </a:spcAft>
              <a:buClr>
                <a:schemeClr val="dk1"/>
              </a:buClr>
              <a:buSzPts val="900"/>
              <a:buFont typeface="Times New Roman"/>
              <a:buNone/>
              <a:defRPr sz="900"/>
            </a:lvl6pPr>
            <a:lvl7pPr indent="-228600" lvl="6" marL="3200400" algn="l">
              <a:spcBef>
                <a:spcPts val="180"/>
              </a:spcBef>
              <a:spcAft>
                <a:spcPts val="0"/>
              </a:spcAft>
              <a:buClr>
                <a:schemeClr val="dk1"/>
              </a:buClr>
              <a:buSzPts val="900"/>
              <a:buFont typeface="Times New Roman"/>
              <a:buNone/>
              <a:defRPr sz="900"/>
            </a:lvl7pPr>
            <a:lvl8pPr indent="-228600" lvl="7" marL="3657600" algn="l">
              <a:spcBef>
                <a:spcPts val="180"/>
              </a:spcBef>
              <a:spcAft>
                <a:spcPts val="0"/>
              </a:spcAft>
              <a:buClr>
                <a:schemeClr val="dk1"/>
              </a:buClr>
              <a:buSzPts val="900"/>
              <a:buFont typeface="Times New Roman"/>
              <a:buNone/>
              <a:defRPr sz="900"/>
            </a:lvl8pPr>
            <a:lvl9pPr indent="-228600" lvl="8" marL="4114800" algn="l">
              <a:spcBef>
                <a:spcPts val="180"/>
              </a:spcBef>
              <a:spcAft>
                <a:spcPts val="0"/>
              </a:spcAft>
              <a:buClr>
                <a:schemeClr val="dk1"/>
              </a:buClr>
              <a:buSzPts val="900"/>
              <a:buFont typeface="Times New Roman"/>
              <a:buNone/>
              <a:defRPr sz="900"/>
            </a:lvl9pPr>
          </a:lstStyle>
          <a:p/>
        </p:txBody>
      </p:sp>
      <p:sp>
        <p:nvSpPr>
          <p:cNvPr id="54" name="Google Shape;54;p30"/>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0"/>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31"/>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9" name="Google Shape;59;p31"/>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1"/>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3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4" name="Google Shape;64;p3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Times New Roman"/>
              <a:buNone/>
              <a:defRPr b="1" sz="2400"/>
            </a:lvl1pPr>
            <a:lvl2pPr indent="-228600" lvl="1" marL="914400" algn="l">
              <a:spcBef>
                <a:spcPts val="400"/>
              </a:spcBef>
              <a:spcAft>
                <a:spcPts val="0"/>
              </a:spcAft>
              <a:buClr>
                <a:schemeClr val="dk1"/>
              </a:buClr>
              <a:buSzPts val="2000"/>
              <a:buFont typeface="Times New Roman"/>
              <a:buNone/>
              <a:defRPr b="1" sz="2000"/>
            </a:lvl2pPr>
            <a:lvl3pPr indent="-228600" lvl="2" marL="1371600" algn="l">
              <a:spcBef>
                <a:spcPts val="360"/>
              </a:spcBef>
              <a:spcAft>
                <a:spcPts val="0"/>
              </a:spcAft>
              <a:buClr>
                <a:schemeClr val="dk1"/>
              </a:buClr>
              <a:buSzPts val="1800"/>
              <a:buFont typeface="Times New Roman"/>
              <a:buNone/>
              <a:defRPr b="1" sz="1800"/>
            </a:lvl3pPr>
            <a:lvl4pPr indent="-228600" lvl="3" marL="1828800" algn="l">
              <a:spcBef>
                <a:spcPts val="320"/>
              </a:spcBef>
              <a:spcAft>
                <a:spcPts val="0"/>
              </a:spcAft>
              <a:buClr>
                <a:schemeClr val="dk1"/>
              </a:buClr>
              <a:buSzPts val="1600"/>
              <a:buFont typeface="Times New Roman"/>
              <a:buNone/>
              <a:defRPr b="1" sz="1600"/>
            </a:lvl4pPr>
            <a:lvl5pPr indent="-228600" lvl="4" marL="2286000" algn="l">
              <a:spcBef>
                <a:spcPts val="320"/>
              </a:spcBef>
              <a:spcAft>
                <a:spcPts val="0"/>
              </a:spcAft>
              <a:buClr>
                <a:schemeClr val="dk1"/>
              </a:buClr>
              <a:buSzPts val="1600"/>
              <a:buFont typeface="Times New Roman"/>
              <a:buNone/>
              <a:defRPr b="1" sz="1600"/>
            </a:lvl5pPr>
            <a:lvl6pPr indent="-228600" lvl="5" marL="2743200" algn="l">
              <a:spcBef>
                <a:spcPts val="320"/>
              </a:spcBef>
              <a:spcAft>
                <a:spcPts val="0"/>
              </a:spcAft>
              <a:buClr>
                <a:schemeClr val="dk1"/>
              </a:buClr>
              <a:buSzPts val="1600"/>
              <a:buFont typeface="Times New Roman"/>
              <a:buNone/>
              <a:defRPr b="1" sz="1600"/>
            </a:lvl6pPr>
            <a:lvl7pPr indent="-228600" lvl="6" marL="3200400" algn="l">
              <a:spcBef>
                <a:spcPts val="320"/>
              </a:spcBef>
              <a:spcAft>
                <a:spcPts val="0"/>
              </a:spcAft>
              <a:buClr>
                <a:schemeClr val="dk1"/>
              </a:buClr>
              <a:buSzPts val="1600"/>
              <a:buFont typeface="Times New Roman"/>
              <a:buNone/>
              <a:defRPr b="1" sz="1600"/>
            </a:lvl7pPr>
            <a:lvl8pPr indent="-228600" lvl="7" marL="3657600" algn="l">
              <a:spcBef>
                <a:spcPts val="320"/>
              </a:spcBef>
              <a:spcAft>
                <a:spcPts val="0"/>
              </a:spcAft>
              <a:buClr>
                <a:schemeClr val="dk1"/>
              </a:buClr>
              <a:buSzPts val="1600"/>
              <a:buFont typeface="Times New Roman"/>
              <a:buNone/>
              <a:defRPr b="1" sz="1600"/>
            </a:lvl8pPr>
            <a:lvl9pPr indent="-228600" lvl="8" marL="4114800" algn="l">
              <a:spcBef>
                <a:spcPts val="320"/>
              </a:spcBef>
              <a:spcAft>
                <a:spcPts val="0"/>
              </a:spcAft>
              <a:buClr>
                <a:schemeClr val="dk1"/>
              </a:buClr>
              <a:buSzPts val="1600"/>
              <a:buFont typeface="Times New Roman"/>
              <a:buNone/>
              <a:defRPr b="1" sz="1600"/>
            </a:lvl9pPr>
          </a:lstStyle>
          <a:p/>
        </p:txBody>
      </p:sp>
      <p:sp>
        <p:nvSpPr>
          <p:cNvPr id="65" name="Google Shape;65;p3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Times New Roman"/>
              <a:buChar char="•"/>
              <a:defRPr sz="2400"/>
            </a:lvl1pPr>
            <a:lvl2pPr indent="-355600" lvl="1" marL="914400" algn="l">
              <a:spcBef>
                <a:spcPts val="400"/>
              </a:spcBef>
              <a:spcAft>
                <a:spcPts val="0"/>
              </a:spcAft>
              <a:buClr>
                <a:schemeClr val="dk1"/>
              </a:buClr>
              <a:buSzPts val="2000"/>
              <a:buFont typeface="Times New Roman"/>
              <a:buChar char="–"/>
              <a:defRPr sz="2000"/>
            </a:lvl2pPr>
            <a:lvl3pPr indent="-342900" lvl="2" marL="1371600" algn="l">
              <a:spcBef>
                <a:spcPts val="360"/>
              </a:spcBef>
              <a:spcAft>
                <a:spcPts val="0"/>
              </a:spcAft>
              <a:buClr>
                <a:schemeClr val="dk1"/>
              </a:buClr>
              <a:buSzPts val="1800"/>
              <a:buFont typeface="Times New Roman"/>
              <a:buChar char="•"/>
              <a:defRPr sz="1800"/>
            </a:lvl3pPr>
            <a:lvl4pPr indent="-330200" lvl="3" marL="1828800" algn="l">
              <a:spcBef>
                <a:spcPts val="320"/>
              </a:spcBef>
              <a:spcAft>
                <a:spcPts val="0"/>
              </a:spcAft>
              <a:buClr>
                <a:schemeClr val="dk1"/>
              </a:buClr>
              <a:buSzPts val="1600"/>
              <a:buFont typeface="Times New Roman"/>
              <a:buChar char="–"/>
              <a:defRPr sz="1600"/>
            </a:lvl4pPr>
            <a:lvl5pPr indent="-330200" lvl="4" marL="2286000" algn="l">
              <a:spcBef>
                <a:spcPts val="320"/>
              </a:spcBef>
              <a:spcAft>
                <a:spcPts val="0"/>
              </a:spcAft>
              <a:buClr>
                <a:schemeClr val="dk1"/>
              </a:buClr>
              <a:buSzPts val="1600"/>
              <a:buFont typeface="Times New Roman"/>
              <a:buChar char="»"/>
              <a:defRPr sz="1600"/>
            </a:lvl5pPr>
            <a:lvl6pPr indent="-330200" lvl="5" marL="2743200" algn="l">
              <a:spcBef>
                <a:spcPts val="320"/>
              </a:spcBef>
              <a:spcAft>
                <a:spcPts val="0"/>
              </a:spcAft>
              <a:buClr>
                <a:schemeClr val="dk1"/>
              </a:buClr>
              <a:buSzPts val="1600"/>
              <a:buFont typeface="Times New Roman"/>
              <a:buChar char="»"/>
              <a:defRPr sz="1600"/>
            </a:lvl6pPr>
            <a:lvl7pPr indent="-330200" lvl="6" marL="3200400" algn="l">
              <a:spcBef>
                <a:spcPts val="320"/>
              </a:spcBef>
              <a:spcAft>
                <a:spcPts val="0"/>
              </a:spcAft>
              <a:buClr>
                <a:schemeClr val="dk1"/>
              </a:buClr>
              <a:buSzPts val="1600"/>
              <a:buFont typeface="Times New Roman"/>
              <a:buChar char="»"/>
              <a:defRPr sz="1600"/>
            </a:lvl7pPr>
            <a:lvl8pPr indent="-330200" lvl="7" marL="3657600" algn="l">
              <a:spcBef>
                <a:spcPts val="320"/>
              </a:spcBef>
              <a:spcAft>
                <a:spcPts val="0"/>
              </a:spcAft>
              <a:buClr>
                <a:schemeClr val="dk1"/>
              </a:buClr>
              <a:buSzPts val="1600"/>
              <a:buFont typeface="Times New Roman"/>
              <a:buChar char="»"/>
              <a:defRPr sz="1600"/>
            </a:lvl8pPr>
            <a:lvl9pPr indent="-330200" lvl="8" marL="4114800" algn="l">
              <a:spcBef>
                <a:spcPts val="320"/>
              </a:spcBef>
              <a:spcAft>
                <a:spcPts val="0"/>
              </a:spcAft>
              <a:buClr>
                <a:schemeClr val="dk1"/>
              </a:buClr>
              <a:buSzPts val="1600"/>
              <a:buFont typeface="Times New Roman"/>
              <a:buChar char="»"/>
              <a:defRPr sz="1600"/>
            </a:lvl9pPr>
          </a:lstStyle>
          <a:p/>
        </p:txBody>
      </p:sp>
      <p:sp>
        <p:nvSpPr>
          <p:cNvPr id="66" name="Google Shape;66;p3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Times New Roman"/>
              <a:buNone/>
              <a:defRPr b="1" sz="2400"/>
            </a:lvl1pPr>
            <a:lvl2pPr indent="-228600" lvl="1" marL="914400" algn="l">
              <a:spcBef>
                <a:spcPts val="400"/>
              </a:spcBef>
              <a:spcAft>
                <a:spcPts val="0"/>
              </a:spcAft>
              <a:buClr>
                <a:schemeClr val="dk1"/>
              </a:buClr>
              <a:buSzPts val="2000"/>
              <a:buFont typeface="Times New Roman"/>
              <a:buNone/>
              <a:defRPr b="1" sz="2000"/>
            </a:lvl2pPr>
            <a:lvl3pPr indent="-228600" lvl="2" marL="1371600" algn="l">
              <a:spcBef>
                <a:spcPts val="360"/>
              </a:spcBef>
              <a:spcAft>
                <a:spcPts val="0"/>
              </a:spcAft>
              <a:buClr>
                <a:schemeClr val="dk1"/>
              </a:buClr>
              <a:buSzPts val="1800"/>
              <a:buFont typeface="Times New Roman"/>
              <a:buNone/>
              <a:defRPr b="1" sz="1800"/>
            </a:lvl3pPr>
            <a:lvl4pPr indent="-228600" lvl="3" marL="1828800" algn="l">
              <a:spcBef>
                <a:spcPts val="320"/>
              </a:spcBef>
              <a:spcAft>
                <a:spcPts val="0"/>
              </a:spcAft>
              <a:buClr>
                <a:schemeClr val="dk1"/>
              </a:buClr>
              <a:buSzPts val="1600"/>
              <a:buFont typeface="Times New Roman"/>
              <a:buNone/>
              <a:defRPr b="1" sz="1600"/>
            </a:lvl4pPr>
            <a:lvl5pPr indent="-228600" lvl="4" marL="2286000" algn="l">
              <a:spcBef>
                <a:spcPts val="320"/>
              </a:spcBef>
              <a:spcAft>
                <a:spcPts val="0"/>
              </a:spcAft>
              <a:buClr>
                <a:schemeClr val="dk1"/>
              </a:buClr>
              <a:buSzPts val="1600"/>
              <a:buFont typeface="Times New Roman"/>
              <a:buNone/>
              <a:defRPr b="1" sz="1600"/>
            </a:lvl5pPr>
            <a:lvl6pPr indent="-228600" lvl="5" marL="2743200" algn="l">
              <a:spcBef>
                <a:spcPts val="320"/>
              </a:spcBef>
              <a:spcAft>
                <a:spcPts val="0"/>
              </a:spcAft>
              <a:buClr>
                <a:schemeClr val="dk1"/>
              </a:buClr>
              <a:buSzPts val="1600"/>
              <a:buFont typeface="Times New Roman"/>
              <a:buNone/>
              <a:defRPr b="1" sz="1600"/>
            </a:lvl6pPr>
            <a:lvl7pPr indent="-228600" lvl="6" marL="3200400" algn="l">
              <a:spcBef>
                <a:spcPts val="320"/>
              </a:spcBef>
              <a:spcAft>
                <a:spcPts val="0"/>
              </a:spcAft>
              <a:buClr>
                <a:schemeClr val="dk1"/>
              </a:buClr>
              <a:buSzPts val="1600"/>
              <a:buFont typeface="Times New Roman"/>
              <a:buNone/>
              <a:defRPr b="1" sz="1600"/>
            </a:lvl7pPr>
            <a:lvl8pPr indent="-228600" lvl="7" marL="3657600" algn="l">
              <a:spcBef>
                <a:spcPts val="320"/>
              </a:spcBef>
              <a:spcAft>
                <a:spcPts val="0"/>
              </a:spcAft>
              <a:buClr>
                <a:schemeClr val="dk1"/>
              </a:buClr>
              <a:buSzPts val="1600"/>
              <a:buFont typeface="Times New Roman"/>
              <a:buNone/>
              <a:defRPr b="1" sz="1600"/>
            </a:lvl8pPr>
            <a:lvl9pPr indent="-228600" lvl="8" marL="4114800" algn="l">
              <a:spcBef>
                <a:spcPts val="320"/>
              </a:spcBef>
              <a:spcAft>
                <a:spcPts val="0"/>
              </a:spcAft>
              <a:buClr>
                <a:schemeClr val="dk1"/>
              </a:buClr>
              <a:buSzPts val="1600"/>
              <a:buFont typeface="Times New Roman"/>
              <a:buNone/>
              <a:defRPr b="1" sz="1600"/>
            </a:lvl9pPr>
          </a:lstStyle>
          <a:p/>
        </p:txBody>
      </p:sp>
      <p:sp>
        <p:nvSpPr>
          <p:cNvPr id="67" name="Google Shape;67;p3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Times New Roman"/>
              <a:buChar char="•"/>
              <a:defRPr sz="2400"/>
            </a:lvl1pPr>
            <a:lvl2pPr indent="-355600" lvl="1" marL="914400" algn="l">
              <a:spcBef>
                <a:spcPts val="400"/>
              </a:spcBef>
              <a:spcAft>
                <a:spcPts val="0"/>
              </a:spcAft>
              <a:buClr>
                <a:schemeClr val="dk1"/>
              </a:buClr>
              <a:buSzPts val="2000"/>
              <a:buFont typeface="Times New Roman"/>
              <a:buChar char="–"/>
              <a:defRPr sz="2000"/>
            </a:lvl2pPr>
            <a:lvl3pPr indent="-342900" lvl="2" marL="1371600" algn="l">
              <a:spcBef>
                <a:spcPts val="360"/>
              </a:spcBef>
              <a:spcAft>
                <a:spcPts val="0"/>
              </a:spcAft>
              <a:buClr>
                <a:schemeClr val="dk1"/>
              </a:buClr>
              <a:buSzPts val="1800"/>
              <a:buFont typeface="Times New Roman"/>
              <a:buChar char="•"/>
              <a:defRPr sz="1800"/>
            </a:lvl3pPr>
            <a:lvl4pPr indent="-330200" lvl="3" marL="1828800" algn="l">
              <a:spcBef>
                <a:spcPts val="320"/>
              </a:spcBef>
              <a:spcAft>
                <a:spcPts val="0"/>
              </a:spcAft>
              <a:buClr>
                <a:schemeClr val="dk1"/>
              </a:buClr>
              <a:buSzPts val="1600"/>
              <a:buFont typeface="Times New Roman"/>
              <a:buChar char="–"/>
              <a:defRPr sz="1600"/>
            </a:lvl4pPr>
            <a:lvl5pPr indent="-330200" lvl="4" marL="2286000" algn="l">
              <a:spcBef>
                <a:spcPts val="320"/>
              </a:spcBef>
              <a:spcAft>
                <a:spcPts val="0"/>
              </a:spcAft>
              <a:buClr>
                <a:schemeClr val="dk1"/>
              </a:buClr>
              <a:buSzPts val="1600"/>
              <a:buFont typeface="Times New Roman"/>
              <a:buChar char="»"/>
              <a:defRPr sz="1600"/>
            </a:lvl5pPr>
            <a:lvl6pPr indent="-330200" lvl="5" marL="2743200" algn="l">
              <a:spcBef>
                <a:spcPts val="320"/>
              </a:spcBef>
              <a:spcAft>
                <a:spcPts val="0"/>
              </a:spcAft>
              <a:buClr>
                <a:schemeClr val="dk1"/>
              </a:buClr>
              <a:buSzPts val="1600"/>
              <a:buFont typeface="Times New Roman"/>
              <a:buChar char="»"/>
              <a:defRPr sz="1600"/>
            </a:lvl6pPr>
            <a:lvl7pPr indent="-330200" lvl="6" marL="3200400" algn="l">
              <a:spcBef>
                <a:spcPts val="320"/>
              </a:spcBef>
              <a:spcAft>
                <a:spcPts val="0"/>
              </a:spcAft>
              <a:buClr>
                <a:schemeClr val="dk1"/>
              </a:buClr>
              <a:buSzPts val="1600"/>
              <a:buFont typeface="Times New Roman"/>
              <a:buChar char="»"/>
              <a:defRPr sz="1600"/>
            </a:lvl7pPr>
            <a:lvl8pPr indent="-330200" lvl="7" marL="3657600" algn="l">
              <a:spcBef>
                <a:spcPts val="320"/>
              </a:spcBef>
              <a:spcAft>
                <a:spcPts val="0"/>
              </a:spcAft>
              <a:buClr>
                <a:schemeClr val="dk1"/>
              </a:buClr>
              <a:buSzPts val="1600"/>
              <a:buFont typeface="Times New Roman"/>
              <a:buChar char="»"/>
              <a:defRPr sz="1600"/>
            </a:lvl8pPr>
            <a:lvl9pPr indent="-330200" lvl="8" marL="4114800" algn="l">
              <a:spcBef>
                <a:spcPts val="320"/>
              </a:spcBef>
              <a:spcAft>
                <a:spcPts val="0"/>
              </a:spcAft>
              <a:buClr>
                <a:schemeClr val="dk1"/>
              </a:buClr>
              <a:buSzPts val="1600"/>
              <a:buFont typeface="Times New Roman"/>
              <a:buChar char="»"/>
              <a:defRPr sz="1600"/>
            </a:lvl9pPr>
          </a:lstStyle>
          <a:p/>
        </p:txBody>
      </p:sp>
      <p:sp>
        <p:nvSpPr>
          <p:cNvPr id="68" name="Google Shape;68;p32"/>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32"/>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1" name="Shape 71"/>
        <p:cNvGrpSpPr/>
        <p:nvPr/>
      </p:nvGrpSpPr>
      <p:grpSpPr>
        <a:xfrm>
          <a:off x="0" y="0"/>
          <a:ext cx="0" cy="0"/>
          <a:chOff x="0" y="0"/>
          <a:chExt cx="0" cy="0"/>
        </a:xfrm>
      </p:grpSpPr>
      <p:sp>
        <p:nvSpPr>
          <p:cNvPr id="72" name="Google Shape;72;p33"/>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3" name="Google Shape;73;p33"/>
          <p:cNvSpPr txBox="1"/>
          <p:nvPr>
            <p:ph idx="1" type="body"/>
          </p:nvPr>
        </p:nvSpPr>
        <p:spPr>
          <a:xfrm>
            <a:off x="685800" y="1981200"/>
            <a:ext cx="3810000" cy="41148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Times New Roman"/>
              <a:buChar char="•"/>
              <a:defRPr sz="2800"/>
            </a:lvl1pPr>
            <a:lvl2pPr indent="-381000" lvl="1" marL="914400" algn="l">
              <a:spcBef>
                <a:spcPts val="480"/>
              </a:spcBef>
              <a:spcAft>
                <a:spcPts val="0"/>
              </a:spcAft>
              <a:buClr>
                <a:schemeClr val="dk1"/>
              </a:buClr>
              <a:buSzPts val="2400"/>
              <a:buFont typeface="Times New Roman"/>
              <a:buChar char="–"/>
              <a:defRPr sz="2400"/>
            </a:lvl2pPr>
            <a:lvl3pPr indent="-355600" lvl="2" marL="1371600" algn="l">
              <a:spcBef>
                <a:spcPts val="400"/>
              </a:spcBef>
              <a:spcAft>
                <a:spcPts val="0"/>
              </a:spcAft>
              <a:buClr>
                <a:schemeClr val="dk1"/>
              </a:buClr>
              <a:buSzPts val="2000"/>
              <a:buFont typeface="Times New Roman"/>
              <a:buChar char="•"/>
              <a:defRPr sz="2000"/>
            </a:lvl3pPr>
            <a:lvl4pPr indent="-342900" lvl="3" marL="1828800" algn="l">
              <a:spcBef>
                <a:spcPts val="360"/>
              </a:spcBef>
              <a:spcAft>
                <a:spcPts val="0"/>
              </a:spcAft>
              <a:buClr>
                <a:schemeClr val="dk1"/>
              </a:buClr>
              <a:buSzPts val="1800"/>
              <a:buFont typeface="Times New Roman"/>
              <a:buChar char="–"/>
              <a:defRPr sz="1800"/>
            </a:lvl4pPr>
            <a:lvl5pPr indent="-342900" lvl="4" marL="2286000" algn="l">
              <a:spcBef>
                <a:spcPts val="360"/>
              </a:spcBef>
              <a:spcAft>
                <a:spcPts val="0"/>
              </a:spcAft>
              <a:buClr>
                <a:schemeClr val="dk1"/>
              </a:buClr>
              <a:buSzPts val="1800"/>
              <a:buFont typeface="Times New Roman"/>
              <a:buChar char="»"/>
              <a:defRPr sz="1800"/>
            </a:lvl5pPr>
            <a:lvl6pPr indent="-342900" lvl="5" marL="2743200" algn="l">
              <a:spcBef>
                <a:spcPts val="360"/>
              </a:spcBef>
              <a:spcAft>
                <a:spcPts val="0"/>
              </a:spcAft>
              <a:buClr>
                <a:schemeClr val="dk1"/>
              </a:buClr>
              <a:buSzPts val="1800"/>
              <a:buFont typeface="Times New Roman"/>
              <a:buChar char="»"/>
              <a:defRPr sz="1800"/>
            </a:lvl6pPr>
            <a:lvl7pPr indent="-342900" lvl="6" marL="3200400" algn="l">
              <a:spcBef>
                <a:spcPts val="360"/>
              </a:spcBef>
              <a:spcAft>
                <a:spcPts val="0"/>
              </a:spcAft>
              <a:buClr>
                <a:schemeClr val="dk1"/>
              </a:buClr>
              <a:buSzPts val="1800"/>
              <a:buFont typeface="Times New Roman"/>
              <a:buChar char="»"/>
              <a:defRPr sz="1800"/>
            </a:lvl7pPr>
            <a:lvl8pPr indent="-342900" lvl="7" marL="3657600" algn="l">
              <a:spcBef>
                <a:spcPts val="360"/>
              </a:spcBef>
              <a:spcAft>
                <a:spcPts val="0"/>
              </a:spcAft>
              <a:buClr>
                <a:schemeClr val="dk1"/>
              </a:buClr>
              <a:buSzPts val="1800"/>
              <a:buFont typeface="Times New Roman"/>
              <a:buChar char="»"/>
              <a:defRPr sz="1800"/>
            </a:lvl8pPr>
            <a:lvl9pPr indent="-342900" lvl="8" marL="4114800" algn="l">
              <a:spcBef>
                <a:spcPts val="360"/>
              </a:spcBef>
              <a:spcAft>
                <a:spcPts val="0"/>
              </a:spcAft>
              <a:buClr>
                <a:schemeClr val="dk1"/>
              </a:buClr>
              <a:buSzPts val="1800"/>
              <a:buFont typeface="Times New Roman"/>
              <a:buChar char="»"/>
              <a:defRPr sz="1800"/>
            </a:lvl9pPr>
          </a:lstStyle>
          <a:p/>
        </p:txBody>
      </p:sp>
      <p:sp>
        <p:nvSpPr>
          <p:cNvPr id="74" name="Google Shape;74;p33"/>
          <p:cNvSpPr txBox="1"/>
          <p:nvPr>
            <p:ph idx="2" type="body"/>
          </p:nvPr>
        </p:nvSpPr>
        <p:spPr>
          <a:xfrm>
            <a:off x="4648200" y="1981200"/>
            <a:ext cx="3810000" cy="41148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Times New Roman"/>
              <a:buChar char="•"/>
              <a:defRPr sz="2800"/>
            </a:lvl1pPr>
            <a:lvl2pPr indent="-381000" lvl="1" marL="914400" algn="l">
              <a:spcBef>
                <a:spcPts val="480"/>
              </a:spcBef>
              <a:spcAft>
                <a:spcPts val="0"/>
              </a:spcAft>
              <a:buClr>
                <a:schemeClr val="dk1"/>
              </a:buClr>
              <a:buSzPts val="2400"/>
              <a:buFont typeface="Times New Roman"/>
              <a:buChar char="–"/>
              <a:defRPr sz="2400"/>
            </a:lvl2pPr>
            <a:lvl3pPr indent="-355600" lvl="2" marL="1371600" algn="l">
              <a:spcBef>
                <a:spcPts val="400"/>
              </a:spcBef>
              <a:spcAft>
                <a:spcPts val="0"/>
              </a:spcAft>
              <a:buClr>
                <a:schemeClr val="dk1"/>
              </a:buClr>
              <a:buSzPts val="2000"/>
              <a:buFont typeface="Times New Roman"/>
              <a:buChar char="•"/>
              <a:defRPr sz="2000"/>
            </a:lvl3pPr>
            <a:lvl4pPr indent="-342900" lvl="3" marL="1828800" algn="l">
              <a:spcBef>
                <a:spcPts val="360"/>
              </a:spcBef>
              <a:spcAft>
                <a:spcPts val="0"/>
              </a:spcAft>
              <a:buClr>
                <a:schemeClr val="dk1"/>
              </a:buClr>
              <a:buSzPts val="1800"/>
              <a:buFont typeface="Times New Roman"/>
              <a:buChar char="–"/>
              <a:defRPr sz="1800"/>
            </a:lvl4pPr>
            <a:lvl5pPr indent="-342900" lvl="4" marL="2286000" algn="l">
              <a:spcBef>
                <a:spcPts val="360"/>
              </a:spcBef>
              <a:spcAft>
                <a:spcPts val="0"/>
              </a:spcAft>
              <a:buClr>
                <a:schemeClr val="dk1"/>
              </a:buClr>
              <a:buSzPts val="1800"/>
              <a:buFont typeface="Times New Roman"/>
              <a:buChar char="»"/>
              <a:defRPr sz="1800"/>
            </a:lvl5pPr>
            <a:lvl6pPr indent="-342900" lvl="5" marL="2743200" algn="l">
              <a:spcBef>
                <a:spcPts val="360"/>
              </a:spcBef>
              <a:spcAft>
                <a:spcPts val="0"/>
              </a:spcAft>
              <a:buClr>
                <a:schemeClr val="dk1"/>
              </a:buClr>
              <a:buSzPts val="1800"/>
              <a:buFont typeface="Times New Roman"/>
              <a:buChar char="»"/>
              <a:defRPr sz="1800"/>
            </a:lvl6pPr>
            <a:lvl7pPr indent="-342900" lvl="6" marL="3200400" algn="l">
              <a:spcBef>
                <a:spcPts val="360"/>
              </a:spcBef>
              <a:spcAft>
                <a:spcPts val="0"/>
              </a:spcAft>
              <a:buClr>
                <a:schemeClr val="dk1"/>
              </a:buClr>
              <a:buSzPts val="1800"/>
              <a:buFont typeface="Times New Roman"/>
              <a:buChar char="»"/>
              <a:defRPr sz="1800"/>
            </a:lvl7pPr>
            <a:lvl8pPr indent="-342900" lvl="7" marL="3657600" algn="l">
              <a:spcBef>
                <a:spcPts val="360"/>
              </a:spcBef>
              <a:spcAft>
                <a:spcPts val="0"/>
              </a:spcAft>
              <a:buClr>
                <a:schemeClr val="dk1"/>
              </a:buClr>
              <a:buSzPts val="1800"/>
              <a:buFont typeface="Times New Roman"/>
              <a:buChar char="»"/>
              <a:defRPr sz="1800"/>
            </a:lvl8pPr>
            <a:lvl9pPr indent="-342900" lvl="8" marL="4114800" algn="l">
              <a:spcBef>
                <a:spcPts val="360"/>
              </a:spcBef>
              <a:spcAft>
                <a:spcPts val="0"/>
              </a:spcAft>
              <a:buClr>
                <a:schemeClr val="dk1"/>
              </a:buClr>
              <a:buSzPts val="1800"/>
              <a:buFont typeface="Times New Roman"/>
              <a:buChar char="»"/>
              <a:defRPr sz="1800"/>
            </a:lvl9pPr>
          </a:lstStyle>
          <a:p/>
        </p:txBody>
      </p:sp>
      <p:sp>
        <p:nvSpPr>
          <p:cNvPr id="75" name="Google Shape;75;p33"/>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3"/>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8" name="Shape 78"/>
        <p:cNvGrpSpPr/>
        <p:nvPr/>
      </p:nvGrpSpPr>
      <p:grpSpPr>
        <a:xfrm>
          <a:off x="0" y="0"/>
          <a:ext cx="0" cy="0"/>
          <a:chOff x="0" y="0"/>
          <a:chExt cx="0" cy="0"/>
        </a:xfrm>
      </p:grpSpPr>
      <p:sp>
        <p:nvSpPr>
          <p:cNvPr id="79" name="Google Shape;79;p3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3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chemeClr val="dk1"/>
              </a:buClr>
              <a:buSzPts val="2000"/>
              <a:buFont typeface="Times New Roman"/>
              <a:buNone/>
              <a:defRPr sz="2000"/>
            </a:lvl1pPr>
            <a:lvl2pPr indent="-228600" lvl="1" marL="914400" algn="l">
              <a:spcBef>
                <a:spcPts val="360"/>
              </a:spcBef>
              <a:spcAft>
                <a:spcPts val="0"/>
              </a:spcAft>
              <a:buClr>
                <a:schemeClr val="dk1"/>
              </a:buClr>
              <a:buSzPts val="1800"/>
              <a:buFont typeface="Times New Roman"/>
              <a:buNone/>
              <a:defRPr sz="1800"/>
            </a:lvl2pPr>
            <a:lvl3pPr indent="-228600" lvl="2" marL="1371600" algn="l">
              <a:spcBef>
                <a:spcPts val="320"/>
              </a:spcBef>
              <a:spcAft>
                <a:spcPts val="0"/>
              </a:spcAft>
              <a:buClr>
                <a:schemeClr val="dk1"/>
              </a:buClr>
              <a:buSzPts val="1600"/>
              <a:buFont typeface="Times New Roman"/>
              <a:buNone/>
              <a:defRPr sz="1600"/>
            </a:lvl3pPr>
            <a:lvl4pPr indent="-228600" lvl="3" marL="1828800" algn="l">
              <a:spcBef>
                <a:spcPts val="280"/>
              </a:spcBef>
              <a:spcAft>
                <a:spcPts val="0"/>
              </a:spcAft>
              <a:buClr>
                <a:schemeClr val="dk1"/>
              </a:buClr>
              <a:buSzPts val="1400"/>
              <a:buFont typeface="Times New Roman"/>
              <a:buNone/>
              <a:defRPr sz="1400"/>
            </a:lvl4pPr>
            <a:lvl5pPr indent="-228600" lvl="4" marL="2286000" algn="l">
              <a:spcBef>
                <a:spcPts val="280"/>
              </a:spcBef>
              <a:spcAft>
                <a:spcPts val="0"/>
              </a:spcAft>
              <a:buClr>
                <a:schemeClr val="dk1"/>
              </a:buClr>
              <a:buSzPts val="1400"/>
              <a:buFont typeface="Times New Roman"/>
              <a:buNone/>
              <a:defRPr sz="1400"/>
            </a:lvl5pPr>
            <a:lvl6pPr indent="-228600" lvl="5" marL="2743200" algn="l">
              <a:spcBef>
                <a:spcPts val="280"/>
              </a:spcBef>
              <a:spcAft>
                <a:spcPts val="0"/>
              </a:spcAft>
              <a:buClr>
                <a:schemeClr val="dk1"/>
              </a:buClr>
              <a:buSzPts val="1400"/>
              <a:buFont typeface="Times New Roman"/>
              <a:buNone/>
              <a:defRPr sz="1400"/>
            </a:lvl6pPr>
            <a:lvl7pPr indent="-228600" lvl="6" marL="3200400" algn="l">
              <a:spcBef>
                <a:spcPts val="280"/>
              </a:spcBef>
              <a:spcAft>
                <a:spcPts val="0"/>
              </a:spcAft>
              <a:buClr>
                <a:schemeClr val="dk1"/>
              </a:buClr>
              <a:buSzPts val="1400"/>
              <a:buFont typeface="Times New Roman"/>
              <a:buNone/>
              <a:defRPr sz="1400"/>
            </a:lvl7pPr>
            <a:lvl8pPr indent="-228600" lvl="7" marL="3657600" algn="l">
              <a:spcBef>
                <a:spcPts val="280"/>
              </a:spcBef>
              <a:spcAft>
                <a:spcPts val="0"/>
              </a:spcAft>
              <a:buClr>
                <a:schemeClr val="dk1"/>
              </a:buClr>
              <a:buSzPts val="1400"/>
              <a:buFont typeface="Times New Roman"/>
              <a:buNone/>
              <a:defRPr sz="1400"/>
            </a:lvl8pPr>
            <a:lvl9pPr indent="-228600" lvl="8" marL="4114800" algn="l">
              <a:spcBef>
                <a:spcPts val="280"/>
              </a:spcBef>
              <a:spcAft>
                <a:spcPts val="0"/>
              </a:spcAft>
              <a:buClr>
                <a:schemeClr val="dk1"/>
              </a:buClr>
              <a:buSzPts val="1400"/>
              <a:buFont typeface="Times New Roman"/>
              <a:buNone/>
              <a:defRPr sz="1400"/>
            </a:lvl9pPr>
          </a:lstStyle>
          <a:p/>
        </p:txBody>
      </p:sp>
      <p:sp>
        <p:nvSpPr>
          <p:cNvPr id="81" name="Google Shape;81;p34"/>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4"/>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1"/>
              </a:buClr>
              <a:buSzPts val="1400"/>
              <a:buFont typeface="Times New Roman"/>
              <a:buNone/>
              <a:defRPr b="0" i="0" sz="1400" u="non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chemeClr val="accent2"/>
            </a:gs>
          </a:gsLst>
          <a:lin ang="5400000" scaled="0"/>
        </a:gradFill>
      </p:bgPr>
    </p:bg>
    <p:spTree>
      <p:nvGrpSpPr>
        <p:cNvPr id="9" name="Shape 9"/>
        <p:cNvGrpSpPr/>
        <p:nvPr/>
      </p:nvGrpSpPr>
      <p:grpSpPr>
        <a:xfrm>
          <a:off x="0" y="0"/>
          <a:ext cx="0" cy="0"/>
          <a:chOff x="0" y="0"/>
          <a:chExt cx="0" cy="0"/>
        </a:xfrm>
      </p:grpSpPr>
      <p:sp>
        <p:nvSpPr>
          <p:cNvPr id="10" name="Google Shape;10;p23"/>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lvl="1"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lvl="2"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lvl="3"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lvl="4"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lvl="5"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lvl="6"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lvl="7"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lvl="8"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Google Shape;11;p23"/>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Google Shape;12;p23"/>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1pPr>
            <a:lvl2pPr lvl="1"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2pPr>
            <a:lvl3pPr lvl="2"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3pPr>
            <a:lvl4pPr lvl="3"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4pPr>
            <a:lvl5pPr lvl="4"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5pPr>
            <a:lvl6pPr lvl="5"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6pPr>
            <a:lvl7pPr lvl="6"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7pPr>
            <a:lvl8pPr lvl="7"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8pPr>
            <a:lvl9pPr lvl="8"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9pPr>
          </a:lstStyle>
          <a:p/>
        </p:txBody>
      </p:sp>
      <p:sp>
        <p:nvSpPr>
          <p:cNvPr id="13" name="Google Shape;13;p2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1pPr>
            <a:lvl2pPr lvl="1"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2pPr>
            <a:lvl3pPr lvl="2"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3pPr>
            <a:lvl4pPr lvl="3"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4pPr>
            <a:lvl5pPr lvl="4"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5pPr>
            <a:lvl6pPr lvl="5"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6pPr>
            <a:lvl7pPr lvl="6"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7pPr>
            <a:lvl8pPr lvl="7"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8pPr>
            <a:lvl9pPr lvl="8" marR="0" rtl="0" algn="l">
              <a:lnSpc>
                <a:spcPct val="100000"/>
              </a:lnSpc>
              <a:spcBef>
                <a:spcPts val="0"/>
              </a:spcBef>
              <a:spcAft>
                <a:spcPts val="0"/>
              </a:spcAft>
              <a:buSzPts val="1400"/>
              <a:buNone/>
              <a:defRPr b="0" i="0" sz="4000" u="none" cap="none" strike="noStrike">
                <a:solidFill>
                  <a:srgbClr val="FF3300"/>
                </a:solidFill>
                <a:latin typeface="Overlock"/>
                <a:ea typeface="Overlock"/>
                <a:cs typeface="Overlock"/>
                <a:sym typeface="Overlock"/>
              </a:defRPr>
            </a:lvl9pPr>
          </a:lstStyle>
          <a:p/>
        </p:txBody>
      </p:sp>
      <p:sp>
        <p:nvSpPr>
          <p:cNvPr id="14" name="Google Shape;14;p23"/>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video.link/w/UwsFc"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png"/><Relationship Id="rId4" Type="http://schemas.openxmlformats.org/officeDocument/2006/relationships/image" Target="../media/image14.jpg"/><Relationship Id="rId5"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about:blank" TargetMode="External"/><Relationship Id="rId4" Type="http://schemas.openxmlformats.org/officeDocument/2006/relationships/hyperlink" Target="https://app.discoveryeducation.co.uk/learn/channels/channel/88a51a48-587e-4fef-af49-b069191cdd77?embed=false&amp;embed_origin=false" TargetMode="External"/><Relationship Id="rId10" Type="http://schemas.openxmlformats.org/officeDocument/2006/relationships/image" Target="../media/image20.png"/><Relationship Id="rId9" Type="http://schemas.openxmlformats.org/officeDocument/2006/relationships/image" Target="../media/image19.png"/><Relationship Id="rId5" Type="http://schemas.openxmlformats.org/officeDocument/2006/relationships/hyperlink" Target="http://www.letters-and-sounds.com" TargetMode="External"/><Relationship Id="rId6" Type="http://schemas.openxmlformats.org/officeDocument/2006/relationships/hyperlink" Target="https://www.phonicsplay.co.uk" TargetMode="External"/><Relationship Id="rId7" Type="http://schemas.openxmlformats.org/officeDocument/2006/relationships/image" Target="../media/image16.png"/><Relationship Id="rId8"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1.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ctrTitle"/>
          </p:nvPr>
        </p:nvSpPr>
        <p:spPr>
          <a:xfrm>
            <a:off x="685800" y="1828800"/>
            <a:ext cx="7772400" cy="14478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Phonics and Early Reading </a:t>
            </a:r>
            <a:br>
              <a:rPr b="0" i="0" lang="en-US" sz="4400" u="none">
                <a:solidFill>
                  <a:schemeClr val="dk2"/>
                </a:solidFill>
                <a:latin typeface="Comic Sans MS"/>
                <a:ea typeface="Comic Sans MS"/>
                <a:cs typeface="Comic Sans MS"/>
                <a:sym typeface="Comic Sans MS"/>
              </a:rPr>
            </a:br>
            <a:endParaRPr/>
          </a:p>
        </p:txBody>
      </p:sp>
      <p:sp>
        <p:nvSpPr>
          <p:cNvPr id="90" name="Google Shape;90;p1"/>
          <p:cNvSpPr txBox="1"/>
          <p:nvPr>
            <p:ph idx="1" type="subTitle"/>
          </p:nvPr>
        </p:nvSpPr>
        <p:spPr>
          <a:xfrm>
            <a:off x="1371600" y="2972725"/>
            <a:ext cx="6400800" cy="1752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omic Sans MS"/>
              <a:buNone/>
            </a:pPr>
            <a:r>
              <a:rPr b="0" i="0" lang="en-US" sz="4000" u="none">
                <a:solidFill>
                  <a:schemeClr val="dk1"/>
                </a:solidFill>
                <a:latin typeface="Comic Sans MS"/>
                <a:ea typeface="Comic Sans MS"/>
                <a:cs typeface="Comic Sans MS"/>
                <a:sym typeface="Comic Sans MS"/>
              </a:rPr>
              <a:t>Staples Road Primary School</a:t>
            </a:r>
            <a:endParaRPr/>
          </a:p>
          <a:p>
            <a:pPr indent="0" lvl="0" marL="0" rtl="0" algn="ctr">
              <a:lnSpc>
                <a:spcPct val="100000"/>
              </a:lnSpc>
              <a:spcBef>
                <a:spcPts val="800"/>
              </a:spcBef>
              <a:spcAft>
                <a:spcPts val="0"/>
              </a:spcAft>
              <a:buClr>
                <a:schemeClr val="dk1"/>
              </a:buClr>
              <a:buSzPts val="4000"/>
              <a:buFont typeface="Comic Sans MS"/>
              <a:buNone/>
            </a:pPr>
            <a:r>
              <a:t/>
            </a:r>
            <a:endParaRPr/>
          </a:p>
        </p:txBody>
      </p:sp>
      <p:pic>
        <p:nvPicPr>
          <p:cNvPr descr="pe03165_" id="91" name="Google Shape;91;p1"/>
          <p:cNvPicPr preferRelativeResize="0"/>
          <p:nvPr/>
        </p:nvPicPr>
        <p:blipFill rotWithShape="1">
          <a:blip r:embed="rId3">
            <a:alphaModFix/>
          </a:blip>
          <a:srcRect b="0" l="0" r="0" t="0"/>
          <a:stretch/>
        </p:blipFill>
        <p:spPr>
          <a:xfrm>
            <a:off x="7519987" y="685800"/>
            <a:ext cx="1093787" cy="1219200"/>
          </a:xfrm>
          <a:prstGeom prst="rect">
            <a:avLst/>
          </a:prstGeom>
          <a:noFill/>
          <a:ln>
            <a:noFill/>
          </a:ln>
        </p:spPr>
      </p:pic>
      <p:pic>
        <p:nvPicPr>
          <p:cNvPr id="92" name="Google Shape;92;p1"/>
          <p:cNvPicPr preferRelativeResize="0"/>
          <p:nvPr/>
        </p:nvPicPr>
        <p:blipFill>
          <a:blip r:embed="rId4">
            <a:alphaModFix/>
          </a:blip>
          <a:stretch>
            <a:fillRect/>
          </a:stretch>
        </p:blipFill>
        <p:spPr>
          <a:xfrm>
            <a:off x="3857625" y="4725325"/>
            <a:ext cx="1428750" cy="1428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1017de390e0_0_14"/>
          <p:cNvSpPr txBox="1"/>
          <p:nvPr>
            <p:ph idx="1" type="body"/>
          </p:nvPr>
        </p:nvSpPr>
        <p:spPr>
          <a:xfrm>
            <a:off x="768425" y="394775"/>
            <a:ext cx="7772400" cy="4114800"/>
          </a:xfrm>
          <a:prstGeom prst="rect">
            <a:avLst/>
          </a:prstGeom>
        </p:spPr>
        <p:txBody>
          <a:bodyPr anchorCtr="0" anchor="t" bIns="45700" lIns="91425" spcFirstLastPara="1" rIns="91425" wrap="square" tIns="45700">
            <a:noAutofit/>
          </a:bodyPr>
          <a:lstStyle/>
          <a:p>
            <a:pPr indent="0" lvl="0" marL="0" rtl="0" algn="ctr">
              <a:spcBef>
                <a:spcPts val="360"/>
              </a:spcBef>
              <a:spcAft>
                <a:spcPts val="0"/>
              </a:spcAft>
              <a:buNone/>
            </a:pPr>
            <a:r>
              <a:rPr lang="en-US" sz="3300">
                <a:latin typeface="Comic Sans MS"/>
                <a:ea typeface="Comic Sans MS"/>
                <a:cs typeface="Comic Sans MS"/>
                <a:sym typeface="Comic Sans MS"/>
              </a:rPr>
              <a:t>What is Phonics?</a:t>
            </a:r>
            <a:endParaRPr sz="3300">
              <a:latin typeface="Comic Sans MS"/>
              <a:ea typeface="Comic Sans MS"/>
              <a:cs typeface="Comic Sans MS"/>
              <a:sym typeface="Comic Sans MS"/>
            </a:endParaRPr>
          </a:p>
          <a:p>
            <a:pPr indent="0" lvl="0" marL="0" rtl="0" algn="ctr">
              <a:spcBef>
                <a:spcPts val="360"/>
              </a:spcBef>
              <a:spcAft>
                <a:spcPts val="0"/>
              </a:spcAft>
              <a:buNone/>
            </a:pPr>
            <a:r>
              <a:t/>
            </a:r>
            <a:endParaRPr sz="2300">
              <a:latin typeface="Comic Sans MS"/>
              <a:ea typeface="Comic Sans MS"/>
              <a:cs typeface="Comic Sans MS"/>
              <a:sym typeface="Comic Sans MS"/>
            </a:endParaRPr>
          </a:p>
          <a:p>
            <a:pPr indent="0" lvl="0" marL="0" rtl="0" algn="ctr">
              <a:spcBef>
                <a:spcPts val="360"/>
              </a:spcBef>
              <a:spcAft>
                <a:spcPts val="0"/>
              </a:spcAft>
              <a:buNone/>
            </a:pPr>
            <a:r>
              <a:rPr lang="en-US">
                <a:latin typeface="Comic Sans MS"/>
                <a:ea typeface="Comic Sans MS"/>
                <a:cs typeface="Comic Sans MS"/>
                <a:sym typeface="Comic Sans MS"/>
              </a:rPr>
              <a:t>Phonics is a way of teaching children how to read and write. It helps children hear, identify and use different sounds that distinguish one word from another in the English language.</a:t>
            </a:r>
            <a:endParaRPr>
              <a:latin typeface="Comic Sans MS"/>
              <a:ea typeface="Comic Sans MS"/>
              <a:cs typeface="Comic Sans MS"/>
              <a:sym typeface="Comic Sans MS"/>
            </a:endParaRPr>
          </a:p>
        </p:txBody>
      </p:sp>
      <p:pic>
        <p:nvPicPr>
          <p:cNvPr id="99" name="Google Shape;99;g1017de390e0_0_14"/>
          <p:cNvPicPr preferRelativeResize="0"/>
          <p:nvPr/>
        </p:nvPicPr>
        <p:blipFill>
          <a:blip r:embed="rId3">
            <a:alphaModFix/>
          </a:blip>
          <a:stretch>
            <a:fillRect/>
          </a:stretch>
        </p:blipFill>
        <p:spPr>
          <a:xfrm>
            <a:off x="2789113" y="4166175"/>
            <a:ext cx="3731025" cy="23985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2"/>
              </a:buClr>
              <a:buSzPts val="4000"/>
              <a:buFont typeface="Comic Sans MS"/>
              <a:buNone/>
            </a:pPr>
            <a:r>
              <a:rPr b="0" i="0" lang="en-US" sz="4000" u="none">
                <a:solidFill>
                  <a:schemeClr val="dk2"/>
                </a:solidFill>
                <a:latin typeface="Comic Sans MS"/>
                <a:ea typeface="Comic Sans MS"/>
                <a:cs typeface="Comic Sans MS"/>
                <a:sym typeface="Comic Sans MS"/>
              </a:rPr>
              <a:t>What is a phoneme?</a:t>
            </a:r>
            <a:br>
              <a:rPr b="0" i="0" lang="en-US" sz="4000" u="none">
                <a:solidFill>
                  <a:schemeClr val="dk2"/>
                </a:solidFill>
                <a:latin typeface="Comic Sans MS"/>
                <a:ea typeface="Comic Sans MS"/>
                <a:cs typeface="Comic Sans MS"/>
                <a:sym typeface="Comic Sans MS"/>
              </a:rPr>
            </a:br>
            <a:endParaRPr/>
          </a:p>
        </p:txBody>
      </p:sp>
      <p:sp>
        <p:nvSpPr>
          <p:cNvPr id="106" name="Google Shape;106;p2"/>
          <p:cNvSpPr txBox="1"/>
          <p:nvPr>
            <p:ph idx="1" type="body"/>
          </p:nvPr>
        </p:nvSpPr>
        <p:spPr>
          <a:xfrm>
            <a:off x="685800" y="1268412"/>
            <a:ext cx="7772400" cy="54006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Comic Sans MS"/>
              <a:buNone/>
            </a:pPr>
            <a:r>
              <a:rPr b="0" i="0" lang="en-US" sz="3200" u="none" cap="none" strike="noStrike">
                <a:solidFill>
                  <a:schemeClr val="dk1"/>
                </a:solidFill>
                <a:latin typeface="Comic Sans MS"/>
                <a:ea typeface="Comic Sans MS"/>
                <a:cs typeface="Comic Sans MS"/>
                <a:sym typeface="Comic Sans MS"/>
              </a:rPr>
              <a:t>It’s the smallest unit of sound...</a:t>
            </a:r>
            <a:endParaRPr>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dk1"/>
              </a:buClr>
              <a:buSzPts val="3200"/>
              <a:buFont typeface="Comic Sans MS"/>
              <a:buNone/>
            </a:pPr>
            <a:r>
              <a:rPr b="0" i="0" lang="en-US" sz="3200" u="none" cap="none" strike="noStrike">
                <a:solidFill>
                  <a:schemeClr val="dk1"/>
                </a:solidFill>
                <a:latin typeface="Comic Sans MS"/>
                <a:ea typeface="Comic Sans MS"/>
                <a:cs typeface="Comic Sans MS"/>
                <a:sym typeface="Comic Sans MS"/>
              </a:rPr>
              <a:t>How many sounds? </a:t>
            </a:r>
            <a:endParaRPr/>
          </a:p>
          <a:p>
            <a:pPr indent="-342900" lvl="0" marL="342900" marR="0" rtl="0" algn="just">
              <a:lnSpc>
                <a:spcPct val="100000"/>
              </a:lnSpc>
              <a:spcBef>
                <a:spcPts val="640"/>
              </a:spcBef>
              <a:spcAft>
                <a:spcPts val="0"/>
              </a:spcAft>
              <a:buClr>
                <a:schemeClr val="dk1"/>
              </a:buClr>
              <a:buSzPts val="3200"/>
              <a:buFont typeface="Comic Sans MS"/>
              <a:buNone/>
            </a:pPr>
            <a:r>
              <a:rPr b="0" i="0" lang="en-US" sz="3200" u="none" cap="none" strike="noStrike">
                <a:solidFill>
                  <a:schemeClr val="dk1"/>
                </a:solidFill>
                <a:latin typeface="Comic Sans MS"/>
                <a:ea typeface="Comic Sans MS"/>
                <a:cs typeface="Comic Sans MS"/>
                <a:sym typeface="Comic Sans MS"/>
              </a:rPr>
              <a:t>      c  a  t</a:t>
            </a:r>
            <a:endParaRPr/>
          </a:p>
          <a:p>
            <a:pPr indent="-342900" lvl="0" marL="342900" marR="0" rtl="0" algn="just">
              <a:lnSpc>
                <a:spcPct val="100000"/>
              </a:lnSpc>
              <a:spcBef>
                <a:spcPts val="640"/>
              </a:spcBef>
              <a:spcAft>
                <a:spcPts val="0"/>
              </a:spcAft>
              <a:buClr>
                <a:schemeClr val="dk1"/>
              </a:buClr>
              <a:buSzPts val="3200"/>
              <a:buFont typeface="Comic Sans MS"/>
              <a:buNone/>
            </a:pPr>
            <a:r>
              <a:rPr b="0" i="0" lang="en-US" sz="3200" u="none" cap="none" strike="noStrike">
                <a:solidFill>
                  <a:schemeClr val="dk1"/>
                </a:solidFill>
                <a:latin typeface="Comic Sans MS"/>
                <a:ea typeface="Comic Sans MS"/>
                <a:cs typeface="Comic Sans MS"/>
                <a:sym typeface="Comic Sans MS"/>
              </a:rPr>
              <a:t>  </a:t>
            </a:r>
            <a:endParaRPr/>
          </a:p>
          <a:p>
            <a:pPr indent="-342900" lvl="0" marL="342900" marR="0" rtl="0" algn="just">
              <a:lnSpc>
                <a:spcPct val="100000"/>
              </a:lnSpc>
              <a:spcBef>
                <a:spcPts val="640"/>
              </a:spcBef>
              <a:spcAft>
                <a:spcPts val="0"/>
              </a:spcAft>
              <a:buClr>
                <a:schemeClr val="dk1"/>
              </a:buClr>
              <a:buSzPts val="3200"/>
              <a:buFont typeface="Comic Sans MS"/>
              <a:buNone/>
            </a:pPr>
            <a:r>
              <a:rPr b="0" i="0" lang="en-US" sz="3200" u="none" cap="none" strike="noStrike">
                <a:solidFill>
                  <a:schemeClr val="dk1"/>
                </a:solidFill>
                <a:latin typeface="Comic Sans MS"/>
                <a:ea typeface="Comic Sans MS"/>
                <a:cs typeface="Comic Sans MS"/>
                <a:sym typeface="Comic Sans MS"/>
              </a:rPr>
              <a:t>      sh  ee  p</a:t>
            </a:r>
            <a:endParaRPr/>
          </a:p>
          <a:p>
            <a:pPr indent="-342900" lvl="0" marL="342900" marR="0" rtl="0" algn="just">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Comic Sans MS"/>
              <a:ea typeface="Comic Sans MS"/>
              <a:cs typeface="Comic Sans MS"/>
              <a:sym typeface="Comic Sans MS"/>
            </a:endParaRPr>
          </a:p>
          <a:p>
            <a:pPr indent="-342900" lvl="0" marL="342900" marR="0" rtl="0" algn="just">
              <a:lnSpc>
                <a:spcPct val="100000"/>
              </a:lnSpc>
              <a:spcBef>
                <a:spcPts val="800"/>
              </a:spcBef>
              <a:spcAft>
                <a:spcPts val="0"/>
              </a:spcAft>
              <a:buClr>
                <a:schemeClr val="dk1"/>
              </a:buClr>
              <a:buSzPts val="4000"/>
              <a:buFont typeface="Comic Sans MS"/>
              <a:buNone/>
            </a:pPr>
            <a:r>
              <a:rPr b="0" i="0" lang="en-US" sz="4000" u="none" cap="none" strike="noStrike">
                <a:solidFill>
                  <a:schemeClr val="dk1"/>
                </a:solidFill>
                <a:latin typeface="Comic Sans MS"/>
                <a:ea typeface="Comic Sans MS"/>
                <a:cs typeface="Comic Sans MS"/>
                <a:sym typeface="Comic Sans MS"/>
              </a:rPr>
              <a:t>         What is a grapheme?</a:t>
            </a:r>
            <a:endParaRPr/>
          </a:p>
          <a:p>
            <a:pPr indent="-342900" lvl="0" marL="342900" marR="0" rtl="0" algn="just">
              <a:lnSpc>
                <a:spcPct val="100000"/>
              </a:lnSpc>
              <a:spcBef>
                <a:spcPts val="56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It’s how that sound is written down.</a:t>
            </a:r>
            <a:endParaRPr/>
          </a:p>
          <a:p>
            <a:pPr indent="-342900" lvl="0" marL="342900" marR="0" rtl="0" algn="just">
              <a:lnSpc>
                <a:spcPct val="100000"/>
              </a:lnSpc>
              <a:spcBef>
                <a:spcPts val="56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           s    m    t    h    a     oo     igh    ck</a:t>
            </a:r>
            <a:endParaRPr/>
          </a:p>
        </p:txBody>
      </p:sp>
      <p:pic>
        <p:nvPicPr>
          <p:cNvPr descr="cat1.jpg" id="107" name="Google Shape;107;p2"/>
          <p:cNvPicPr preferRelativeResize="0"/>
          <p:nvPr/>
        </p:nvPicPr>
        <p:blipFill rotWithShape="1">
          <a:blip r:embed="rId3">
            <a:alphaModFix/>
          </a:blip>
          <a:srcRect b="0" l="0" r="0" t="0"/>
          <a:stretch/>
        </p:blipFill>
        <p:spPr>
          <a:xfrm>
            <a:off x="3741737" y="2439987"/>
            <a:ext cx="1368425" cy="1368425"/>
          </a:xfrm>
          <a:prstGeom prst="rect">
            <a:avLst/>
          </a:prstGeom>
          <a:noFill/>
          <a:ln>
            <a:noFill/>
          </a:ln>
        </p:spPr>
      </p:pic>
      <p:sp>
        <p:nvSpPr>
          <p:cNvPr id="108" name="Google Shape;108;p2"/>
          <p:cNvSpPr txBox="1"/>
          <p:nvPr/>
        </p:nvSpPr>
        <p:spPr>
          <a:xfrm>
            <a:off x="1335087" y="2894012"/>
            <a:ext cx="2590800"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3300"/>
              </a:buClr>
              <a:buSzPts val="2400"/>
              <a:buFont typeface="Comic Sans MS"/>
              <a:buNone/>
            </a:pPr>
            <a:r>
              <a:rPr b="0" i="0" lang="en-US" sz="2400" u="none" cap="none" strike="noStrike">
                <a:solidFill>
                  <a:srgbClr val="FF3300"/>
                </a:solidFill>
                <a:latin typeface="Comic Sans MS"/>
                <a:ea typeface="Comic Sans MS"/>
                <a:cs typeface="Comic Sans MS"/>
                <a:sym typeface="Comic Sans MS"/>
              </a:rPr>
              <a:t>        </a:t>
            </a:r>
            <a:endParaRPr/>
          </a:p>
        </p:txBody>
      </p:sp>
      <p:pic>
        <p:nvPicPr>
          <p:cNvPr descr="C:\Users\CStephenson\AppData\Local\Microsoft\Windows\Temporary Internet Files\Content.IE5\UPN3UWEN\MP900262667[1].jpg" id="109" name="Google Shape;109;p2"/>
          <p:cNvPicPr preferRelativeResize="0"/>
          <p:nvPr/>
        </p:nvPicPr>
        <p:blipFill rotWithShape="1">
          <a:blip r:embed="rId4">
            <a:alphaModFix/>
          </a:blip>
          <a:srcRect b="0" l="0" r="0" t="0"/>
          <a:stretch/>
        </p:blipFill>
        <p:spPr>
          <a:xfrm>
            <a:off x="6296025" y="2968625"/>
            <a:ext cx="1827212" cy="1217612"/>
          </a:xfrm>
          <a:prstGeom prst="rect">
            <a:avLst/>
          </a:prstGeom>
          <a:noFill/>
          <a:ln>
            <a:noFill/>
          </a:ln>
        </p:spPr>
      </p:pic>
      <p:sp>
        <p:nvSpPr>
          <p:cNvPr id="110" name="Google Shape;110;p2"/>
          <p:cNvSpPr txBox="1"/>
          <p:nvPr/>
        </p:nvSpPr>
        <p:spPr>
          <a:xfrm>
            <a:off x="2659062" y="4094162"/>
            <a:ext cx="431800" cy="4603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3300"/>
              </a:buClr>
              <a:buSzPts val="2400"/>
              <a:buFont typeface="Comic Sans MS"/>
              <a:buNone/>
            </a:pPr>
            <a:r>
              <a:rPr b="0" i="0" lang="en-US" sz="2400" u="none" cap="none" strike="noStrike">
                <a:solidFill>
                  <a:srgbClr val="FF3300"/>
                </a:solidFill>
                <a:latin typeface="Comic Sans MS"/>
                <a:ea typeface="Comic Sans MS"/>
                <a:cs typeface="Comic Sans MS"/>
                <a:sym typeface="Comic Sans MS"/>
              </a:rPr>
              <a:t> </a:t>
            </a:r>
            <a:endParaRPr/>
          </a:p>
        </p:txBody>
      </p:sp>
      <p:sp>
        <p:nvSpPr>
          <p:cNvPr id="111" name="Google Shape;111;p2"/>
          <p:cNvSpPr txBox="1"/>
          <p:nvPr/>
        </p:nvSpPr>
        <p:spPr>
          <a:xfrm>
            <a:off x="1587500" y="4216400"/>
            <a:ext cx="287337" cy="138112"/>
          </a:xfrm>
          <a:prstGeom prst="rect">
            <a:avLst/>
          </a:prstGeom>
          <a:solidFill>
            <a:srgbClr val="FF0000"/>
          </a:solidFill>
          <a:ln cap="flat" cmpd="sng" w="9525">
            <a:solidFill>
              <a:srgbClr val="FF33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4000" u="none">
              <a:solidFill>
                <a:srgbClr val="FF3300"/>
              </a:solidFill>
              <a:latin typeface="Overlock"/>
              <a:ea typeface="Overlock"/>
              <a:cs typeface="Overlock"/>
              <a:sym typeface="Overlock"/>
            </a:endParaRPr>
          </a:p>
        </p:txBody>
      </p:sp>
      <p:sp>
        <p:nvSpPr>
          <p:cNvPr id="112" name="Google Shape;112;p2"/>
          <p:cNvSpPr txBox="1"/>
          <p:nvPr/>
        </p:nvSpPr>
        <p:spPr>
          <a:xfrm>
            <a:off x="2262187" y="4237037"/>
            <a:ext cx="285750" cy="130175"/>
          </a:xfrm>
          <a:prstGeom prst="rect">
            <a:avLst/>
          </a:prstGeom>
          <a:solidFill>
            <a:srgbClr val="FF0000"/>
          </a:solidFill>
          <a:ln cap="flat" cmpd="sng" w="9525">
            <a:solidFill>
              <a:srgbClr val="FF33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4000" u="none">
              <a:solidFill>
                <a:srgbClr val="FF3300"/>
              </a:solidFill>
              <a:latin typeface="Overlock"/>
              <a:ea typeface="Overlock"/>
              <a:cs typeface="Overlock"/>
              <a:sym typeface="Overlock"/>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ph type="title"/>
          </p:nvPr>
        </p:nvSpPr>
        <p:spPr>
          <a:xfrm>
            <a:off x="271462" y="260350"/>
            <a:ext cx="84582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3600"/>
              <a:buFont typeface="Comic Sans MS"/>
              <a:buNone/>
            </a:pPr>
            <a:r>
              <a:rPr b="0" i="0" lang="en-US" sz="3600" u="none">
                <a:solidFill>
                  <a:schemeClr val="dk2"/>
                </a:solidFill>
                <a:latin typeface="Comic Sans MS"/>
                <a:ea typeface="Comic Sans MS"/>
                <a:cs typeface="Comic Sans MS"/>
                <a:sym typeface="Comic Sans MS"/>
              </a:rPr>
              <a:t>What does a Phonics lesson look like?</a:t>
            </a:r>
            <a:endParaRPr/>
          </a:p>
        </p:txBody>
      </p:sp>
      <p:graphicFrame>
        <p:nvGraphicFramePr>
          <p:cNvPr id="118" name="Google Shape;118;p3"/>
          <p:cNvGraphicFramePr/>
          <p:nvPr/>
        </p:nvGraphicFramePr>
        <p:xfrm>
          <a:off x="468312" y="1374775"/>
          <a:ext cx="3000000" cy="3000000"/>
        </p:xfrm>
        <a:graphic>
          <a:graphicData uri="http://schemas.openxmlformats.org/drawingml/2006/table">
            <a:tbl>
              <a:tblPr>
                <a:noFill/>
                <a:tableStyleId>{EDD1285A-9A2F-4EA9-9B48-7A903B27E0CE}</a:tableStyleId>
              </a:tblPr>
              <a:tblGrid>
                <a:gridCol w="2663825"/>
                <a:gridCol w="5400675"/>
              </a:tblGrid>
              <a:tr h="1223950">
                <a:tc>
                  <a:txBody>
                    <a:bodyPr/>
                    <a:lstStyle/>
                    <a:p>
                      <a:pPr indent="0" lvl="0" marL="0" marR="0" rtl="0" algn="l">
                        <a:lnSpc>
                          <a:spcPct val="100000"/>
                        </a:lnSpc>
                        <a:spcBef>
                          <a:spcPts val="0"/>
                        </a:spcBef>
                        <a:spcAft>
                          <a:spcPts val="0"/>
                        </a:spcAft>
                        <a:buClr>
                          <a:schemeClr val="dk1"/>
                        </a:buClr>
                        <a:buSzPts val="2800"/>
                        <a:buFont typeface="Comic Sans MS"/>
                        <a:buNone/>
                      </a:pPr>
                      <a:r>
                        <a:rPr b="1" i="0" lang="en-US" sz="2800" u="none" cap="none" strike="noStrike">
                          <a:solidFill>
                            <a:schemeClr val="dk1"/>
                          </a:solidFill>
                          <a:latin typeface="Comic Sans MS"/>
                          <a:ea typeface="Comic Sans MS"/>
                          <a:cs typeface="Comic Sans MS"/>
                          <a:sym typeface="Comic Sans MS"/>
                        </a:rPr>
                        <a:t>Revisit/review</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C2FF"/>
                    </a:solidFill>
                  </a:tcPr>
                </a:tc>
                <a:tc>
                  <a:txBody>
                    <a:bodyPr/>
                    <a:lstStyle/>
                    <a:p>
                      <a:pPr indent="0" lvl="0" marL="0" marR="0" rtl="0" algn="l">
                        <a:lnSpc>
                          <a:spcPct val="100000"/>
                        </a:lnSpc>
                        <a:spcBef>
                          <a:spcPts val="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Flashcards to practice phonemes learnt so far.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2F2F2"/>
                    </a:solidFill>
                  </a:tcPr>
                </a:tc>
              </a:tr>
              <a:tr h="576250">
                <a:tc>
                  <a:txBody>
                    <a:bodyPr/>
                    <a:lstStyle/>
                    <a:p>
                      <a:pPr indent="0" lvl="0" marL="0" marR="0" rtl="0" algn="l">
                        <a:lnSpc>
                          <a:spcPct val="100000"/>
                        </a:lnSpc>
                        <a:spcBef>
                          <a:spcPts val="0"/>
                        </a:spcBef>
                        <a:spcAft>
                          <a:spcPts val="0"/>
                        </a:spcAft>
                        <a:buClr>
                          <a:schemeClr val="dk1"/>
                        </a:buClr>
                        <a:buSzPts val="2800"/>
                        <a:buFont typeface="Comic Sans MS"/>
                        <a:buNone/>
                      </a:pPr>
                      <a:r>
                        <a:rPr b="1" i="0" lang="en-US" sz="2800" u="none" cap="none" strike="noStrike">
                          <a:solidFill>
                            <a:schemeClr val="dk1"/>
                          </a:solidFill>
                          <a:latin typeface="Comic Sans MS"/>
                          <a:ea typeface="Comic Sans MS"/>
                          <a:cs typeface="Comic Sans MS"/>
                          <a:sym typeface="Comic Sans MS"/>
                        </a:rPr>
                        <a:t>Teach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C2FF"/>
                    </a:solidFill>
                  </a:tcPr>
                </a:tc>
                <a:tc>
                  <a:txBody>
                    <a:bodyPr/>
                    <a:lstStyle/>
                    <a:p>
                      <a:pPr indent="0" lvl="0" marL="0" marR="0" rtl="0" algn="l">
                        <a:lnSpc>
                          <a:spcPct val="100000"/>
                        </a:lnSpc>
                        <a:spcBef>
                          <a:spcPts val="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Teach new phoneme ‘ai</a:t>
                      </a:r>
                      <a:r>
                        <a:rPr lang="en-US" sz="2800">
                          <a:solidFill>
                            <a:schemeClr val="dk1"/>
                          </a:solidFill>
                          <a:latin typeface="Comic Sans MS"/>
                          <a:ea typeface="Comic Sans MS"/>
                          <a:cs typeface="Comic Sans MS"/>
                          <a:sym typeface="Comic Sans MS"/>
                        </a:rPr>
                        <a:t>r</a:t>
                      </a:r>
                      <a:r>
                        <a:rPr b="0" i="0" lang="en-US" sz="2800" u="none" cap="none" strike="noStrike">
                          <a:solidFill>
                            <a:schemeClr val="dk1"/>
                          </a:solidFill>
                          <a:latin typeface="Comic Sans MS"/>
                          <a:ea typeface="Comic Sans MS"/>
                          <a:cs typeface="Comic Sans MS"/>
                          <a:sym typeface="Comic Sans MS"/>
                        </a:rPr>
                        <a:t>’</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2F2F2"/>
                    </a:solidFill>
                  </a:tcPr>
                </a:tc>
              </a:tr>
              <a:tr h="1319200">
                <a:tc>
                  <a:txBody>
                    <a:bodyPr/>
                    <a:lstStyle/>
                    <a:p>
                      <a:pPr indent="0" lvl="0" marL="0" marR="0" rtl="0" algn="l">
                        <a:lnSpc>
                          <a:spcPct val="100000"/>
                        </a:lnSpc>
                        <a:spcBef>
                          <a:spcPts val="0"/>
                        </a:spcBef>
                        <a:spcAft>
                          <a:spcPts val="0"/>
                        </a:spcAft>
                        <a:buClr>
                          <a:schemeClr val="dk1"/>
                        </a:buClr>
                        <a:buSzPts val="2800"/>
                        <a:buFont typeface="Comic Sans MS"/>
                        <a:buNone/>
                      </a:pPr>
                      <a:r>
                        <a:rPr b="1" i="0" lang="en-US" sz="2800" u="none" cap="none" strike="noStrike">
                          <a:solidFill>
                            <a:schemeClr val="dk1"/>
                          </a:solidFill>
                          <a:latin typeface="Comic Sans MS"/>
                          <a:ea typeface="Comic Sans MS"/>
                          <a:cs typeface="Comic Sans MS"/>
                          <a:sym typeface="Comic Sans MS"/>
                        </a:rPr>
                        <a:t>Practice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C2FF"/>
                    </a:solidFill>
                  </a:tcPr>
                </a:tc>
                <a:tc>
                  <a:txBody>
                    <a:bodyPr/>
                    <a:lstStyle/>
                    <a:p>
                      <a:pPr indent="0" lvl="0" marL="0" marR="0" rtl="0" algn="l">
                        <a:lnSpc>
                          <a:spcPct val="100000"/>
                        </a:lnSpc>
                        <a:spcBef>
                          <a:spcPts val="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Buried treasure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30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air,  zair, fair, hair, lair, pair, vair, sair, thair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2F2F2"/>
                    </a:solidFill>
                  </a:tcPr>
                </a:tc>
              </a:tr>
              <a:tr h="2209800">
                <a:tc>
                  <a:txBody>
                    <a:bodyPr/>
                    <a:lstStyle/>
                    <a:p>
                      <a:pPr indent="0" lvl="0" marL="0" marR="0" rtl="0" algn="l">
                        <a:lnSpc>
                          <a:spcPct val="100000"/>
                        </a:lnSpc>
                        <a:spcBef>
                          <a:spcPts val="0"/>
                        </a:spcBef>
                        <a:spcAft>
                          <a:spcPts val="0"/>
                        </a:spcAft>
                        <a:buClr>
                          <a:schemeClr val="dk1"/>
                        </a:buClr>
                        <a:buSzPts val="2800"/>
                        <a:buFont typeface="Comic Sans MS"/>
                        <a:buNone/>
                      </a:pPr>
                      <a:r>
                        <a:rPr b="1" i="0" lang="en-US" sz="2800" u="none" cap="none" strike="noStrike">
                          <a:solidFill>
                            <a:schemeClr val="dk1"/>
                          </a:solidFill>
                          <a:latin typeface="Comic Sans MS"/>
                          <a:ea typeface="Comic Sans MS"/>
                          <a:cs typeface="Comic Sans MS"/>
                          <a:sym typeface="Comic Sans MS"/>
                        </a:rPr>
                        <a:t>Apply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9C2FF"/>
                    </a:solidFill>
                  </a:tcPr>
                </a:tc>
                <a:tc>
                  <a:txBody>
                    <a:bodyPr/>
                    <a:lstStyle/>
                    <a:p>
                      <a:pPr indent="0" lvl="0" marL="0" marR="0" rtl="0" algn="l">
                        <a:lnSpc>
                          <a:spcPct val="100000"/>
                        </a:lnSpc>
                        <a:spcBef>
                          <a:spcPts val="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Read captions:</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30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The goat had a long beard and hair.</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300"/>
                        </a:spcBef>
                        <a:spcAft>
                          <a:spcPts val="0"/>
                        </a:spcAft>
                        <a:buClr>
                          <a:schemeClr val="dk1"/>
                        </a:buClr>
                        <a:buSzPts val="2800"/>
                        <a:buFont typeface="Comic Sans MS"/>
                        <a:buNone/>
                      </a:pPr>
                      <a:r>
                        <a:rPr b="0" i="0" lang="en-US" sz="2800" u="none" cap="none" strike="noStrike">
                          <a:solidFill>
                            <a:schemeClr val="dk1"/>
                          </a:solidFill>
                          <a:latin typeface="Comic Sans MS"/>
                          <a:ea typeface="Comic Sans MS"/>
                          <a:cs typeface="Comic Sans MS"/>
                          <a:sym typeface="Comic Sans MS"/>
                        </a:rPr>
                        <a:t>The stairs went up to the funfair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2F2F2"/>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Recursive"/>
              <a:buNone/>
            </a:pPr>
            <a:r>
              <a:rPr i="0" lang="en-US" sz="4400" u="none">
                <a:solidFill>
                  <a:schemeClr val="dk2"/>
                </a:solidFill>
                <a:latin typeface="Comic Sans MS"/>
                <a:ea typeface="Comic Sans MS"/>
                <a:cs typeface="Comic Sans MS"/>
                <a:sym typeface="Comic Sans MS"/>
              </a:rPr>
              <a:t>The first sounds…</a:t>
            </a:r>
            <a:endParaRPr>
              <a:latin typeface="Comic Sans MS"/>
              <a:ea typeface="Comic Sans MS"/>
              <a:cs typeface="Comic Sans MS"/>
              <a:sym typeface="Comic Sans MS"/>
            </a:endParaRPr>
          </a:p>
        </p:txBody>
      </p:sp>
      <p:sp>
        <p:nvSpPr>
          <p:cNvPr id="125" name="Google Shape;125;p4"/>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rmAutofit lnSpcReduction="10000"/>
          </a:bodyPr>
          <a:lstStyle/>
          <a:p>
            <a:pPr indent="-342900" lvl="0" marL="342900" marR="0" rtl="0" algn="l">
              <a:lnSpc>
                <a:spcPct val="100000"/>
              </a:lnSpc>
              <a:spcBef>
                <a:spcPts val="0"/>
              </a:spcBef>
              <a:spcAft>
                <a:spcPts val="0"/>
              </a:spcAft>
              <a:buClr>
                <a:schemeClr val="dk1"/>
              </a:buClr>
              <a:buSzPts val="3200"/>
              <a:buFont typeface="Comic Sans MS"/>
              <a:buChar char="•"/>
            </a:pPr>
            <a:r>
              <a:rPr i="0" lang="en-US" sz="3200" u="none" cap="none" strike="noStrike">
                <a:solidFill>
                  <a:schemeClr val="dk1"/>
                </a:solidFill>
                <a:latin typeface="Comic Sans MS"/>
                <a:ea typeface="Comic Sans MS"/>
                <a:cs typeface="Comic Sans MS"/>
                <a:sym typeface="Comic Sans MS"/>
              </a:rPr>
              <a:t>We teach the sounds not the letter names.</a:t>
            </a:r>
            <a:endParaRPr>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Times New Roman"/>
              <a:buNone/>
            </a:pPr>
            <a:r>
              <a:t/>
            </a:r>
            <a:endParaRPr i="0" sz="3200" u="none" cap="none" strike="noStrike">
              <a:solidFill>
                <a:schemeClr val="dk1"/>
              </a:solidFill>
              <a:latin typeface="Comic Sans MS"/>
              <a:ea typeface="Comic Sans MS"/>
              <a:cs typeface="Comic Sans MS"/>
              <a:sym typeface="Comic Sans MS"/>
            </a:endParaRPr>
          </a:p>
          <a:p>
            <a:pPr indent="-342900" lvl="0" marL="342900" marR="0" rtl="0" algn="l">
              <a:lnSpc>
                <a:spcPct val="100000"/>
              </a:lnSpc>
              <a:spcBef>
                <a:spcPts val="640"/>
              </a:spcBef>
              <a:spcAft>
                <a:spcPts val="0"/>
              </a:spcAft>
              <a:buClr>
                <a:schemeClr val="dk1"/>
              </a:buClr>
              <a:buSzPts val="3200"/>
              <a:buFont typeface="Comic Sans MS"/>
              <a:buChar char="•"/>
            </a:pPr>
            <a:r>
              <a:rPr i="0" lang="en-US" sz="3200" u="none" cap="none" strike="noStrike">
                <a:solidFill>
                  <a:schemeClr val="dk1"/>
                </a:solidFill>
                <a:latin typeface="Comic Sans MS"/>
                <a:ea typeface="Comic Sans MS"/>
                <a:cs typeface="Comic Sans MS"/>
                <a:sym typeface="Comic Sans MS"/>
              </a:rPr>
              <a:t>The first set of sounds we teach are:</a:t>
            </a:r>
            <a:endParaRPr>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Times New Roman"/>
              <a:buNone/>
            </a:pPr>
            <a:r>
              <a:t/>
            </a:r>
            <a:endParaRPr i="0" sz="3200" u="none" cap="none" strike="noStrike">
              <a:solidFill>
                <a:schemeClr val="dk1"/>
              </a:solidFill>
              <a:latin typeface="Comic Sans MS"/>
              <a:ea typeface="Comic Sans MS"/>
              <a:cs typeface="Comic Sans MS"/>
              <a:sym typeface="Comic Sans MS"/>
            </a:endParaRPr>
          </a:p>
          <a:p>
            <a:pPr indent="-342900" lvl="0" marL="342900" marR="0" rtl="0" algn="l">
              <a:lnSpc>
                <a:spcPct val="100000"/>
              </a:lnSpc>
              <a:spcBef>
                <a:spcPts val="640"/>
              </a:spcBef>
              <a:spcAft>
                <a:spcPts val="0"/>
              </a:spcAft>
              <a:buClr>
                <a:schemeClr val="dk1"/>
              </a:buClr>
              <a:buSzPts val="3200"/>
              <a:buFont typeface="Recursive"/>
              <a:buNone/>
            </a:pPr>
            <a:r>
              <a:rPr lang="en-US">
                <a:latin typeface="Comic Sans MS"/>
                <a:ea typeface="Comic Sans MS"/>
                <a:cs typeface="Comic Sans MS"/>
                <a:sym typeface="Comic Sans MS"/>
              </a:rPr>
              <a:t>     </a:t>
            </a:r>
            <a:r>
              <a:rPr i="0" lang="en-US" sz="3200" u="none" cap="none" strike="noStrike">
                <a:solidFill>
                  <a:schemeClr val="dk1"/>
                </a:solidFill>
                <a:latin typeface="Comic Sans MS"/>
                <a:ea typeface="Comic Sans MS"/>
                <a:cs typeface="Comic Sans MS"/>
                <a:sym typeface="Comic Sans MS"/>
              </a:rPr>
              <a:t>s 	  a 	t 	  p 	i   	n     m     d</a:t>
            </a:r>
            <a:endParaRPr>
              <a:latin typeface="Comic Sans MS"/>
              <a:ea typeface="Comic Sans MS"/>
              <a:cs typeface="Comic Sans MS"/>
              <a:sym typeface="Comic Sans MS"/>
            </a:endParaRPr>
          </a:p>
          <a:p>
            <a:pPr indent="-342900" lvl="0" marL="342900" marR="0" rtl="0" algn="l">
              <a:lnSpc>
                <a:spcPct val="100000"/>
              </a:lnSpc>
              <a:spcBef>
                <a:spcPts val="640"/>
              </a:spcBef>
              <a:spcAft>
                <a:spcPts val="0"/>
              </a:spcAft>
              <a:buClr>
                <a:schemeClr val="dk1"/>
              </a:buClr>
              <a:buSzPts val="3200"/>
              <a:buFont typeface="Times New Roman"/>
              <a:buNone/>
            </a:pPr>
            <a:r>
              <a:t/>
            </a:r>
            <a:endParaRPr i="0" sz="3200" u="none" cap="none" strike="noStrike">
              <a:solidFill>
                <a:schemeClr val="dk1"/>
              </a:solidFill>
              <a:latin typeface="Comic Sans MS"/>
              <a:ea typeface="Comic Sans MS"/>
              <a:cs typeface="Comic Sans MS"/>
              <a:sym typeface="Comic Sans MS"/>
            </a:endParaRPr>
          </a:p>
          <a:p>
            <a:pPr indent="-139700" lvl="0" marL="342900" marR="0" rtl="0" algn="l">
              <a:spcBef>
                <a:spcPts val="640"/>
              </a:spcBef>
              <a:spcAft>
                <a:spcPts val="0"/>
              </a:spcAft>
              <a:buClr>
                <a:schemeClr val="dk1"/>
              </a:buClr>
              <a:buSzPts val="3200"/>
              <a:buFont typeface="Times New Roman"/>
              <a:buNone/>
            </a:pPr>
            <a:r>
              <a:t/>
            </a:r>
            <a:endParaRPr b="0" i="0" sz="3200" u="none">
              <a:solidFill>
                <a:schemeClr val="dk1"/>
              </a:solidFill>
              <a:latin typeface="Recursive"/>
              <a:ea typeface="Recursive"/>
              <a:cs typeface="Recursive"/>
              <a:sym typeface="Recursiv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5"/>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Making words</a:t>
            </a:r>
            <a:endParaRPr/>
          </a:p>
        </p:txBody>
      </p:sp>
      <p:sp>
        <p:nvSpPr>
          <p:cNvPr id="132" name="Google Shape;132;p5"/>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Once children know the first 8 sounds we can start reading and writing words.</a:t>
            </a:r>
            <a:endParaRPr/>
          </a:p>
          <a:p>
            <a:pPr indent="-139700" lvl="0" marL="342900" marR="0" rtl="0" algn="l">
              <a:lnSpc>
                <a:spcPct val="90000"/>
              </a:lnSpc>
              <a:spcBef>
                <a:spcPts val="640"/>
              </a:spcBef>
              <a:spcAft>
                <a:spcPts val="0"/>
              </a:spcAft>
              <a:buClr>
                <a:schemeClr val="dk1"/>
              </a:buClr>
              <a:buSzPts val="3200"/>
              <a:buFont typeface="Times New Roman"/>
              <a:buNone/>
            </a:pPr>
            <a:r>
              <a:t/>
            </a:r>
            <a:endParaRPr b="0" i="0" sz="3200" u="none">
              <a:solidFill>
                <a:schemeClr val="dk1"/>
              </a:solidFill>
              <a:latin typeface="Comic Sans MS"/>
              <a:ea typeface="Comic Sans MS"/>
              <a:cs typeface="Comic Sans MS"/>
              <a:sym typeface="Comic Sans MS"/>
            </a:endParaRPr>
          </a:p>
          <a:p>
            <a:pPr indent="-342900" lvl="0" marL="342900" marR="0" rtl="0" algn="l">
              <a:lnSpc>
                <a:spcPct val="90000"/>
              </a:lnSpc>
              <a:spcBef>
                <a:spcPts val="1080"/>
              </a:spcBef>
              <a:spcAft>
                <a:spcPts val="0"/>
              </a:spcAft>
              <a:buClr>
                <a:schemeClr val="dk1"/>
              </a:buClr>
              <a:buSzPts val="5400"/>
              <a:buFont typeface="Comic Sans MS"/>
              <a:buChar char="•"/>
            </a:pPr>
            <a:r>
              <a:rPr b="0" i="0" lang="en-US" sz="5400" u="none">
                <a:solidFill>
                  <a:schemeClr val="dk1"/>
                </a:solidFill>
                <a:latin typeface="Comic Sans MS"/>
                <a:ea typeface="Comic Sans MS"/>
                <a:cs typeface="Comic Sans MS"/>
                <a:sym typeface="Comic Sans MS"/>
              </a:rPr>
              <a:t>s   a   t   p   i   n   m   d</a:t>
            </a:r>
            <a:endParaRPr/>
          </a:p>
          <a:p>
            <a:pPr indent="-342900" lvl="0" marL="342900" marR="0" rtl="0" algn="l">
              <a:lnSpc>
                <a:spcPct val="90000"/>
              </a:lnSpc>
              <a:spcBef>
                <a:spcPts val="720"/>
              </a:spcBef>
              <a:spcAft>
                <a:spcPts val="0"/>
              </a:spcAft>
              <a:buClr>
                <a:schemeClr val="dk1"/>
              </a:buClr>
              <a:buSzPts val="3600"/>
              <a:buFont typeface="Times New Roman"/>
              <a:buNone/>
            </a:pPr>
            <a:r>
              <a:t/>
            </a:r>
            <a:endParaRPr b="0" i="0" sz="3600" u="none">
              <a:solidFill>
                <a:schemeClr val="dk1"/>
              </a:solidFill>
              <a:latin typeface="Comic Sans MS"/>
              <a:ea typeface="Comic Sans MS"/>
              <a:cs typeface="Comic Sans MS"/>
              <a:sym typeface="Comic Sans MS"/>
            </a:endParaRPr>
          </a:p>
          <a:p>
            <a:pPr indent="-342900" lvl="0" marL="342900" marR="0" rtl="0" algn="l">
              <a:lnSpc>
                <a:spcPct val="90000"/>
              </a:lnSpc>
              <a:spcBef>
                <a:spcPts val="720"/>
              </a:spcBef>
              <a:spcAft>
                <a:spcPts val="0"/>
              </a:spcAft>
              <a:buClr>
                <a:schemeClr val="dk1"/>
              </a:buClr>
              <a:buSzPts val="3600"/>
              <a:buFont typeface="Comic Sans MS"/>
              <a:buNone/>
            </a:pPr>
            <a:r>
              <a:rPr b="0" i="0" lang="en-US" sz="3600" u="none">
                <a:solidFill>
                  <a:schemeClr val="dk1"/>
                </a:solidFill>
                <a:latin typeface="Comic Sans MS"/>
                <a:ea typeface="Comic Sans MS"/>
                <a:cs typeface="Comic Sans MS"/>
                <a:sym typeface="Comic Sans MS"/>
              </a:rPr>
              <a:t>What words can you make?</a:t>
            </a:r>
            <a:endParaRPr/>
          </a:p>
          <a:p>
            <a:pPr indent="0" lvl="0" marL="342900" marR="0" rtl="0" algn="l">
              <a:lnSpc>
                <a:spcPct val="90000"/>
              </a:lnSpc>
              <a:spcBef>
                <a:spcPts val="1080"/>
              </a:spcBef>
              <a:spcAft>
                <a:spcPts val="0"/>
              </a:spcAft>
              <a:buClr>
                <a:schemeClr val="dk1"/>
              </a:buClr>
              <a:buSzPts val="5400"/>
              <a:buFont typeface="Times New Roman"/>
              <a:buNone/>
            </a:pPr>
            <a:r>
              <a:t/>
            </a:r>
            <a:endParaRPr b="0" i="0" sz="5400" u="none">
              <a:solidFill>
                <a:schemeClr val="dk1"/>
              </a:solidFill>
              <a:latin typeface="Comic Sans MS"/>
              <a:ea typeface="Comic Sans MS"/>
              <a:cs typeface="Comic Sans MS"/>
              <a:sym typeface="Comic Sans MS"/>
            </a:endParaRPr>
          </a:p>
          <a:p>
            <a:pPr indent="-139700" lvl="0" marL="342900" marR="0" rtl="0" algn="l">
              <a:lnSpc>
                <a:spcPct val="90000"/>
              </a:lnSpc>
              <a:spcBef>
                <a:spcPts val="640"/>
              </a:spcBef>
              <a:spcAft>
                <a:spcPts val="0"/>
              </a:spcAft>
              <a:buClr>
                <a:schemeClr val="dk1"/>
              </a:buClr>
              <a:buSzPts val="3200"/>
              <a:buFont typeface="Times New Roman"/>
              <a:buNone/>
            </a:pPr>
            <a:r>
              <a:t/>
            </a:r>
            <a:endParaRPr b="0" i="0" sz="3200" u="none">
              <a:solidFill>
                <a:schemeClr val="dk1"/>
              </a:solidFill>
              <a:latin typeface="Comic Sans MS"/>
              <a:ea typeface="Comic Sans MS"/>
              <a:cs typeface="Comic Sans MS"/>
              <a:sym typeface="Comic Sans MS"/>
            </a:endParaRPr>
          </a:p>
          <a:p>
            <a:pPr indent="-139700" lvl="0" marL="342900" marR="0" rtl="0" algn="l">
              <a:spcBef>
                <a:spcPts val="640"/>
              </a:spcBef>
              <a:spcAft>
                <a:spcPts val="0"/>
              </a:spcAft>
              <a:buClr>
                <a:schemeClr val="dk1"/>
              </a:buClr>
              <a:buSzPts val="3200"/>
              <a:buFont typeface="Times New Roman"/>
              <a:buNone/>
            </a:pPr>
            <a:r>
              <a:t/>
            </a:r>
            <a:endParaRPr b="0" i="0" sz="3200" u="none">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6"/>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Where it gets a bit tricky… </a:t>
            </a:r>
            <a:endParaRPr/>
          </a:p>
        </p:txBody>
      </p:sp>
      <p:sp>
        <p:nvSpPr>
          <p:cNvPr id="139" name="Google Shape;139;p6"/>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There are around 44 phonemes to teach in total.</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Some of these phonemes are made up of more than one letter including…</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ai as in rain       </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oa as in boat</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igh as in night</a:t>
            </a:r>
            <a:endParaRPr/>
          </a:p>
        </p:txBody>
      </p:sp>
      <p:pic>
        <p:nvPicPr>
          <p:cNvPr descr="rain-drops.jpg" id="140" name="Google Shape;140;p6"/>
          <p:cNvPicPr preferRelativeResize="0"/>
          <p:nvPr/>
        </p:nvPicPr>
        <p:blipFill rotWithShape="1">
          <a:blip r:embed="rId3">
            <a:alphaModFix/>
          </a:blip>
          <a:srcRect b="0" l="0" r="0" t="0"/>
          <a:stretch/>
        </p:blipFill>
        <p:spPr>
          <a:xfrm>
            <a:off x="6372225" y="4437062"/>
            <a:ext cx="1703387" cy="1689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7"/>
          <p:cNvPicPr preferRelativeResize="0"/>
          <p:nvPr/>
        </p:nvPicPr>
        <p:blipFill rotWithShape="1">
          <a:blip r:embed="rId3">
            <a:alphaModFix/>
          </a:blip>
          <a:srcRect b="0" l="0" r="0" t="0"/>
          <a:stretch/>
        </p:blipFill>
        <p:spPr>
          <a:xfrm>
            <a:off x="900112" y="908050"/>
            <a:ext cx="7607300" cy="478631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8"/>
          <p:cNvPicPr preferRelativeResize="0"/>
          <p:nvPr/>
        </p:nvPicPr>
        <p:blipFill rotWithShape="1">
          <a:blip r:embed="rId3">
            <a:alphaModFix/>
          </a:blip>
          <a:srcRect b="0" l="0" r="0" t="0"/>
          <a:stretch/>
        </p:blipFill>
        <p:spPr>
          <a:xfrm>
            <a:off x="684212" y="549275"/>
            <a:ext cx="7969250" cy="5410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9"/>
          <p:cNvSpPr txBox="1"/>
          <p:nvPr>
            <p:ph type="title"/>
          </p:nvPr>
        </p:nvSpPr>
        <p:spPr>
          <a:xfrm>
            <a:off x="706437" y="47625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Where it gets even more tricky… </a:t>
            </a:r>
            <a:endParaRPr/>
          </a:p>
        </p:txBody>
      </p:sp>
      <p:sp>
        <p:nvSpPr>
          <p:cNvPr id="157" name="Google Shape;157;p9"/>
          <p:cNvSpPr txBox="1"/>
          <p:nvPr>
            <p:ph idx="1" type="body"/>
          </p:nvPr>
        </p:nvSpPr>
        <p:spPr>
          <a:xfrm>
            <a:off x="264400" y="1916100"/>
            <a:ext cx="8709000" cy="53277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Comic Sans MS"/>
              <a:buChar char="•"/>
            </a:pPr>
            <a:r>
              <a:rPr b="0" i="0" lang="en-US" sz="2800" u="none">
                <a:solidFill>
                  <a:schemeClr val="dk1"/>
                </a:solidFill>
                <a:latin typeface="Comic Sans MS"/>
                <a:ea typeface="Comic Sans MS"/>
                <a:cs typeface="Comic Sans MS"/>
                <a:sym typeface="Comic Sans MS"/>
              </a:rPr>
              <a:t>There are around 120 graphemes to teach in total.</a:t>
            </a:r>
            <a:endParaRPr/>
          </a:p>
          <a:p>
            <a:pPr indent="-342900" lvl="0" marL="342900" marR="0" rtl="0" algn="l">
              <a:lnSpc>
                <a:spcPct val="100000"/>
              </a:lnSpc>
              <a:spcBef>
                <a:spcPts val="560"/>
              </a:spcBef>
              <a:spcAft>
                <a:spcPts val="0"/>
              </a:spcAft>
              <a:buClr>
                <a:schemeClr val="dk1"/>
              </a:buClr>
              <a:buSzPts val="2800"/>
              <a:buFont typeface="Comic Sans MS"/>
              <a:buChar char="•"/>
            </a:pPr>
            <a:r>
              <a:rPr b="0" i="0" lang="en-US" sz="2800" u="none">
                <a:solidFill>
                  <a:schemeClr val="dk1"/>
                </a:solidFill>
                <a:latin typeface="Comic Sans MS"/>
                <a:ea typeface="Comic Sans MS"/>
                <a:cs typeface="Comic Sans MS"/>
                <a:sym typeface="Comic Sans MS"/>
              </a:rPr>
              <a:t>There is more than 1 way of representing many of the phonemes including…</a:t>
            </a:r>
            <a:endParaRPr/>
          </a:p>
          <a:p>
            <a:pPr indent="-342900" lvl="0" marL="342900" marR="0" rtl="0" algn="l">
              <a:lnSpc>
                <a:spcPct val="100000"/>
              </a:lnSpc>
              <a:spcBef>
                <a:spcPts val="560"/>
              </a:spcBef>
              <a:spcAft>
                <a:spcPts val="0"/>
              </a:spcAft>
              <a:buClr>
                <a:schemeClr val="dk1"/>
              </a:buClr>
              <a:buSzPts val="2800"/>
              <a:buFont typeface="Comic Sans MS"/>
              <a:buChar char="•"/>
            </a:pPr>
            <a:r>
              <a:rPr b="1" i="0" lang="en-US" sz="2800" u="sng">
                <a:solidFill>
                  <a:schemeClr val="dk1"/>
                </a:solidFill>
                <a:latin typeface="Comic Sans MS"/>
                <a:ea typeface="Comic Sans MS"/>
                <a:cs typeface="Comic Sans MS"/>
                <a:sym typeface="Comic Sans MS"/>
              </a:rPr>
              <a:t>ai</a:t>
            </a:r>
            <a:r>
              <a:rPr b="1" i="0" lang="en-US" sz="2800" u="none">
                <a:solidFill>
                  <a:schemeClr val="dk1"/>
                </a:solidFill>
                <a:latin typeface="Comic Sans MS"/>
                <a:ea typeface="Comic Sans MS"/>
                <a:cs typeface="Comic Sans MS"/>
                <a:sym typeface="Comic Sans MS"/>
              </a:rPr>
              <a:t> in rain    </a:t>
            </a:r>
            <a:r>
              <a:rPr b="1" i="0" lang="en-US" sz="2800" u="sng">
                <a:solidFill>
                  <a:schemeClr val="dk1"/>
                </a:solidFill>
                <a:latin typeface="Comic Sans MS"/>
                <a:ea typeface="Comic Sans MS"/>
                <a:cs typeface="Comic Sans MS"/>
                <a:sym typeface="Comic Sans MS"/>
              </a:rPr>
              <a:t>ay</a:t>
            </a:r>
            <a:r>
              <a:rPr b="1" i="0" lang="en-US" sz="2800" u="none">
                <a:solidFill>
                  <a:schemeClr val="dk1"/>
                </a:solidFill>
                <a:latin typeface="Comic Sans MS"/>
                <a:ea typeface="Comic Sans MS"/>
                <a:cs typeface="Comic Sans MS"/>
                <a:sym typeface="Comic Sans MS"/>
              </a:rPr>
              <a:t> in May   </a:t>
            </a:r>
            <a:r>
              <a:rPr b="1" i="0" lang="en-US" sz="2800" u="sng">
                <a:solidFill>
                  <a:schemeClr val="dk1"/>
                </a:solidFill>
                <a:latin typeface="Comic Sans MS"/>
                <a:ea typeface="Comic Sans MS"/>
                <a:cs typeface="Comic Sans MS"/>
                <a:sym typeface="Comic Sans MS"/>
              </a:rPr>
              <a:t>a-e</a:t>
            </a:r>
            <a:r>
              <a:rPr b="1" i="0" lang="en-US" sz="2800" u="none">
                <a:solidFill>
                  <a:schemeClr val="dk1"/>
                </a:solidFill>
                <a:latin typeface="Comic Sans MS"/>
                <a:ea typeface="Comic Sans MS"/>
                <a:cs typeface="Comic Sans MS"/>
                <a:sym typeface="Comic Sans MS"/>
              </a:rPr>
              <a:t> in cake </a:t>
            </a:r>
            <a:endParaRPr b="1" i="0" sz="2800" u="none">
              <a:solidFill>
                <a:schemeClr val="dk1"/>
              </a:solidFill>
              <a:latin typeface="Comic Sans MS"/>
              <a:ea typeface="Comic Sans MS"/>
              <a:cs typeface="Comic Sans MS"/>
              <a:sym typeface="Comic Sans MS"/>
            </a:endParaRPr>
          </a:p>
          <a:p>
            <a:pPr indent="0" lvl="0" marL="342900" marR="0" rtl="0" algn="l">
              <a:lnSpc>
                <a:spcPct val="100000"/>
              </a:lnSpc>
              <a:spcBef>
                <a:spcPts val="560"/>
              </a:spcBef>
              <a:spcAft>
                <a:spcPts val="0"/>
              </a:spcAft>
              <a:buNone/>
            </a:pPr>
            <a:r>
              <a:rPr b="1" i="0" lang="en-US" sz="2800" u="sng">
                <a:solidFill>
                  <a:schemeClr val="dk1"/>
                </a:solidFill>
                <a:latin typeface="Comic Sans MS"/>
                <a:ea typeface="Comic Sans MS"/>
                <a:cs typeface="Comic Sans MS"/>
                <a:sym typeface="Comic Sans MS"/>
              </a:rPr>
              <a:t>ei</a:t>
            </a:r>
            <a:r>
              <a:rPr b="1" i="0" lang="en-US" sz="2800" u="none">
                <a:solidFill>
                  <a:schemeClr val="dk1"/>
                </a:solidFill>
                <a:latin typeface="Comic Sans MS"/>
                <a:ea typeface="Comic Sans MS"/>
                <a:cs typeface="Comic Sans MS"/>
                <a:sym typeface="Comic Sans MS"/>
              </a:rPr>
              <a:t> in eight    </a:t>
            </a:r>
            <a:r>
              <a:rPr b="1" i="0" lang="en-US" sz="2800" u="sng">
                <a:solidFill>
                  <a:schemeClr val="dk1"/>
                </a:solidFill>
                <a:latin typeface="Comic Sans MS"/>
                <a:ea typeface="Comic Sans MS"/>
                <a:cs typeface="Comic Sans MS"/>
                <a:sym typeface="Comic Sans MS"/>
              </a:rPr>
              <a:t>ey</a:t>
            </a:r>
            <a:r>
              <a:rPr b="1" i="0" lang="en-US" sz="2800" u="none">
                <a:solidFill>
                  <a:schemeClr val="dk1"/>
                </a:solidFill>
                <a:latin typeface="Comic Sans MS"/>
                <a:ea typeface="Comic Sans MS"/>
                <a:cs typeface="Comic Sans MS"/>
                <a:sym typeface="Comic Sans MS"/>
              </a:rPr>
              <a:t> in they     </a:t>
            </a:r>
            <a:endParaRPr b="1"/>
          </a:p>
          <a:p>
            <a:pPr indent="-342900" lvl="0" marL="342900" marR="0" rtl="0" algn="l">
              <a:lnSpc>
                <a:spcPct val="100000"/>
              </a:lnSpc>
              <a:spcBef>
                <a:spcPts val="560"/>
              </a:spcBef>
              <a:spcAft>
                <a:spcPts val="0"/>
              </a:spcAft>
              <a:buClr>
                <a:schemeClr val="dk1"/>
              </a:buClr>
              <a:buSzPts val="2800"/>
              <a:buFont typeface="Comic Sans MS"/>
              <a:buChar char="•"/>
            </a:pPr>
            <a:r>
              <a:rPr b="0" i="0" lang="en-US" sz="2800" u="none">
                <a:solidFill>
                  <a:schemeClr val="dk1"/>
                </a:solidFill>
                <a:latin typeface="Comic Sans MS"/>
                <a:ea typeface="Comic Sans MS"/>
                <a:cs typeface="Comic Sans MS"/>
                <a:sym typeface="Comic Sans MS"/>
              </a:rPr>
              <a:t>There is more than one way of saying many of the graphemes including…</a:t>
            </a:r>
            <a:endParaRPr/>
          </a:p>
          <a:p>
            <a:pPr indent="-342900" lvl="0" marL="342900" marR="0" rtl="0" algn="l">
              <a:lnSpc>
                <a:spcPct val="100000"/>
              </a:lnSpc>
              <a:spcBef>
                <a:spcPts val="560"/>
              </a:spcBef>
              <a:spcAft>
                <a:spcPts val="0"/>
              </a:spcAft>
              <a:buClr>
                <a:schemeClr val="dk1"/>
              </a:buClr>
              <a:buSzPts val="2800"/>
              <a:buFont typeface="Comic Sans MS"/>
              <a:buChar char="•"/>
            </a:pPr>
            <a:r>
              <a:rPr b="1" i="0" lang="en-US" sz="2800" u="sng">
                <a:solidFill>
                  <a:schemeClr val="dk1"/>
                </a:solidFill>
                <a:latin typeface="Comic Sans MS"/>
                <a:ea typeface="Comic Sans MS"/>
                <a:cs typeface="Comic Sans MS"/>
                <a:sym typeface="Comic Sans MS"/>
              </a:rPr>
              <a:t>ch</a:t>
            </a:r>
            <a:r>
              <a:rPr b="1" i="0" lang="en-US" sz="2800">
                <a:solidFill>
                  <a:schemeClr val="dk1"/>
                </a:solidFill>
                <a:latin typeface="Comic Sans MS"/>
                <a:ea typeface="Comic Sans MS"/>
                <a:cs typeface="Comic Sans MS"/>
                <a:sym typeface="Comic Sans MS"/>
              </a:rPr>
              <a:t> </a:t>
            </a:r>
            <a:r>
              <a:rPr b="1" i="0" lang="en-US" sz="2800" u="none">
                <a:solidFill>
                  <a:schemeClr val="dk1"/>
                </a:solidFill>
                <a:latin typeface="Comic Sans MS"/>
                <a:ea typeface="Comic Sans MS"/>
                <a:cs typeface="Comic Sans MS"/>
                <a:sym typeface="Comic Sans MS"/>
              </a:rPr>
              <a:t>in chat  </a:t>
            </a:r>
            <a:r>
              <a:rPr b="1" i="0" lang="en-US" sz="2800" u="sng">
                <a:solidFill>
                  <a:schemeClr val="dk1"/>
                </a:solidFill>
                <a:latin typeface="Comic Sans MS"/>
                <a:ea typeface="Comic Sans MS"/>
                <a:cs typeface="Comic Sans MS"/>
                <a:sym typeface="Comic Sans MS"/>
              </a:rPr>
              <a:t>ch</a:t>
            </a:r>
            <a:r>
              <a:rPr b="1" i="0" lang="en-US" sz="2800" u="none">
                <a:solidFill>
                  <a:schemeClr val="dk1"/>
                </a:solidFill>
                <a:latin typeface="Comic Sans MS"/>
                <a:ea typeface="Comic Sans MS"/>
                <a:cs typeface="Comic Sans MS"/>
                <a:sym typeface="Comic Sans MS"/>
              </a:rPr>
              <a:t> in school   </a:t>
            </a:r>
            <a:r>
              <a:rPr b="1" lang="en-US" sz="2800" u="sng">
                <a:solidFill>
                  <a:schemeClr val="dk1"/>
                </a:solidFill>
                <a:latin typeface="Comic Sans MS"/>
                <a:ea typeface="Comic Sans MS"/>
                <a:cs typeface="Comic Sans MS"/>
                <a:sym typeface="Comic Sans MS"/>
              </a:rPr>
              <a:t>ch</a:t>
            </a:r>
            <a:r>
              <a:rPr b="1" i="0" lang="en-US" sz="2800" u="none">
                <a:solidFill>
                  <a:schemeClr val="dk1"/>
                </a:solidFill>
                <a:latin typeface="Comic Sans MS"/>
                <a:ea typeface="Comic Sans MS"/>
                <a:cs typeface="Comic Sans MS"/>
                <a:sym typeface="Comic Sans MS"/>
              </a:rPr>
              <a:t> in chef</a:t>
            </a:r>
            <a:endParaRPr b="1"/>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0"/>
          <p:cNvSpPr txBox="1"/>
          <p:nvPr>
            <p:ph type="title"/>
          </p:nvPr>
        </p:nvSpPr>
        <p:spPr>
          <a:xfrm>
            <a:off x="619675" y="187337"/>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Recursive"/>
              <a:buNone/>
            </a:pPr>
            <a:r>
              <a:rPr i="0" lang="en-US" sz="4400" u="none">
                <a:solidFill>
                  <a:schemeClr val="dk2"/>
                </a:solidFill>
                <a:latin typeface="Comic Sans MS"/>
                <a:ea typeface="Comic Sans MS"/>
                <a:cs typeface="Comic Sans MS"/>
                <a:sym typeface="Comic Sans MS"/>
              </a:rPr>
              <a:t>Phase 4</a:t>
            </a:r>
            <a:endParaRPr>
              <a:latin typeface="Comic Sans MS"/>
              <a:ea typeface="Comic Sans MS"/>
              <a:cs typeface="Comic Sans MS"/>
              <a:sym typeface="Comic Sans MS"/>
            </a:endParaRPr>
          </a:p>
        </p:txBody>
      </p:sp>
      <p:sp>
        <p:nvSpPr>
          <p:cNvPr id="163" name="Google Shape;163;p10"/>
          <p:cNvSpPr txBox="1"/>
          <p:nvPr>
            <p:ph idx="1" type="body"/>
          </p:nvPr>
        </p:nvSpPr>
        <p:spPr>
          <a:xfrm>
            <a:off x="250825" y="1098975"/>
            <a:ext cx="8642400" cy="3050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Recursive"/>
              <a:buNone/>
            </a:pPr>
            <a:r>
              <a:rPr i="0" lang="en-US" sz="2700" u="none">
                <a:solidFill>
                  <a:schemeClr val="dk1"/>
                </a:solidFill>
                <a:latin typeface="Comic Sans MS"/>
                <a:ea typeface="Comic Sans MS"/>
                <a:cs typeface="Comic Sans MS"/>
                <a:sym typeface="Comic Sans MS"/>
              </a:rPr>
              <a:t>I</a:t>
            </a:r>
            <a:r>
              <a:rPr i="0" lang="en-US" sz="2700" u="none">
                <a:solidFill>
                  <a:schemeClr val="dk1"/>
                </a:solidFill>
                <a:latin typeface="Comic Sans MS"/>
                <a:ea typeface="Comic Sans MS"/>
                <a:cs typeface="Comic Sans MS"/>
                <a:sym typeface="Comic Sans MS"/>
              </a:rPr>
              <a:t>n Phase 4, no new graphemes are introduced. The main aim of this phase is to consolidate the children's knowledge and to help them learn to read and spell words which have adjacent consonants, such as trap, string and milk. </a:t>
            </a:r>
            <a:endParaRPr i="0" sz="2700" u="non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2800"/>
              <a:buFont typeface="Recursive"/>
              <a:buNone/>
            </a:pPr>
            <a:r>
              <a:rPr i="0" lang="en-US" sz="2700" u="none">
                <a:solidFill>
                  <a:schemeClr val="dk1"/>
                </a:solidFill>
                <a:latin typeface="Comic Sans MS"/>
                <a:ea typeface="Comic Sans MS"/>
                <a:cs typeface="Comic Sans MS"/>
                <a:sym typeface="Comic Sans MS"/>
              </a:rPr>
              <a:t>This is when we would </a:t>
            </a:r>
            <a:r>
              <a:rPr lang="en-US" sz="2700">
                <a:latin typeface="Comic Sans MS"/>
                <a:ea typeface="Comic Sans MS"/>
                <a:cs typeface="Comic Sans MS"/>
                <a:sym typeface="Comic Sans MS"/>
              </a:rPr>
              <a:t>encourage</a:t>
            </a:r>
            <a:r>
              <a:rPr i="0" lang="en-US" sz="2700" u="none">
                <a:solidFill>
                  <a:schemeClr val="dk1"/>
                </a:solidFill>
                <a:latin typeface="Comic Sans MS"/>
                <a:ea typeface="Comic Sans MS"/>
                <a:cs typeface="Comic Sans MS"/>
                <a:sym typeface="Comic Sans MS"/>
              </a:rPr>
              <a:t> the use of </a:t>
            </a:r>
            <a:r>
              <a:rPr lang="en-US" sz="2700">
                <a:latin typeface="Comic Sans MS"/>
                <a:ea typeface="Comic Sans MS"/>
                <a:cs typeface="Comic Sans MS"/>
                <a:sym typeface="Comic Sans MS"/>
              </a:rPr>
              <a:t>blending consonants eg.  str   dr   fr   cr   pl</a:t>
            </a:r>
            <a:endParaRPr sz="3100">
              <a:latin typeface="Comic Sans MS"/>
              <a:ea typeface="Comic Sans MS"/>
              <a:cs typeface="Comic Sans MS"/>
              <a:sym typeface="Comic Sans MS"/>
            </a:endParaRPr>
          </a:p>
        </p:txBody>
      </p:sp>
      <p:pic>
        <p:nvPicPr>
          <p:cNvPr id="164" name="Google Shape;164;p10"/>
          <p:cNvPicPr preferRelativeResize="0"/>
          <p:nvPr/>
        </p:nvPicPr>
        <p:blipFill rotWithShape="1">
          <a:blip r:embed="rId3">
            <a:alphaModFix/>
          </a:blip>
          <a:srcRect b="0" l="0" r="0" t="0"/>
          <a:stretch/>
        </p:blipFill>
        <p:spPr>
          <a:xfrm>
            <a:off x="228600" y="4113212"/>
            <a:ext cx="2519362" cy="1744662"/>
          </a:xfrm>
          <a:prstGeom prst="rect">
            <a:avLst/>
          </a:prstGeom>
          <a:noFill/>
          <a:ln>
            <a:noFill/>
          </a:ln>
        </p:spPr>
      </p:pic>
      <p:pic>
        <p:nvPicPr>
          <p:cNvPr id="165" name="Google Shape;165;p10"/>
          <p:cNvPicPr preferRelativeResize="0"/>
          <p:nvPr/>
        </p:nvPicPr>
        <p:blipFill rotWithShape="1">
          <a:blip r:embed="rId4">
            <a:alphaModFix/>
          </a:blip>
          <a:srcRect b="0" l="0" r="0" t="0"/>
          <a:stretch/>
        </p:blipFill>
        <p:spPr>
          <a:xfrm>
            <a:off x="3348037" y="4613275"/>
            <a:ext cx="2447925" cy="1704975"/>
          </a:xfrm>
          <a:prstGeom prst="rect">
            <a:avLst/>
          </a:prstGeom>
          <a:noFill/>
          <a:ln>
            <a:noFill/>
          </a:ln>
        </p:spPr>
      </p:pic>
      <p:pic>
        <p:nvPicPr>
          <p:cNvPr id="166" name="Google Shape;166;p10"/>
          <p:cNvPicPr preferRelativeResize="0"/>
          <p:nvPr/>
        </p:nvPicPr>
        <p:blipFill rotWithShape="1">
          <a:blip r:embed="rId5">
            <a:alphaModFix/>
          </a:blip>
          <a:srcRect b="0" l="0" r="0" t="0"/>
          <a:stretch/>
        </p:blipFill>
        <p:spPr>
          <a:xfrm>
            <a:off x="6203950" y="4149725"/>
            <a:ext cx="2597150" cy="180181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11"/>
          <p:cNvPicPr preferRelativeResize="0"/>
          <p:nvPr/>
        </p:nvPicPr>
        <p:blipFill rotWithShape="1">
          <a:blip r:embed="rId3">
            <a:alphaModFix/>
          </a:blip>
          <a:srcRect b="0" l="0" r="0" t="0"/>
          <a:stretch/>
        </p:blipFill>
        <p:spPr>
          <a:xfrm>
            <a:off x="684212" y="549275"/>
            <a:ext cx="7862887" cy="553878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2"/>
          <p:cNvSpPr txBox="1"/>
          <p:nvPr/>
        </p:nvSpPr>
        <p:spPr>
          <a:xfrm>
            <a:off x="685800" y="609600"/>
            <a:ext cx="7772400" cy="1143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Phase 5</a:t>
            </a:r>
            <a:endParaRPr/>
          </a:p>
        </p:txBody>
      </p:sp>
      <p:sp>
        <p:nvSpPr>
          <p:cNvPr id="178" name="Google Shape;178;p12"/>
          <p:cNvSpPr txBox="1"/>
          <p:nvPr/>
        </p:nvSpPr>
        <p:spPr>
          <a:xfrm>
            <a:off x="685800" y="1628775"/>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This is where we look at the alternative </a:t>
            </a:r>
            <a:r>
              <a:rPr lang="en-US" sz="3200">
                <a:solidFill>
                  <a:schemeClr val="dk1"/>
                </a:solidFill>
                <a:latin typeface="Comic Sans MS"/>
                <a:ea typeface="Comic Sans MS"/>
                <a:cs typeface="Comic Sans MS"/>
                <a:sym typeface="Comic Sans MS"/>
              </a:rPr>
              <a:t>grapheme</a:t>
            </a:r>
            <a:r>
              <a:rPr b="0" i="0" lang="en-US" sz="3200" u="none">
                <a:solidFill>
                  <a:schemeClr val="dk1"/>
                </a:solidFill>
                <a:latin typeface="Comic Sans MS"/>
                <a:ea typeface="Comic Sans MS"/>
                <a:cs typeface="Comic Sans MS"/>
                <a:sym typeface="Comic Sans MS"/>
              </a:rPr>
              <a:t> used </a:t>
            </a:r>
            <a:r>
              <a:rPr lang="en-US" sz="3200">
                <a:solidFill>
                  <a:schemeClr val="dk1"/>
                </a:solidFill>
                <a:latin typeface="Comic Sans MS"/>
                <a:ea typeface="Comic Sans MS"/>
                <a:cs typeface="Comic Sans MS"/>
                <a:sym typeface="Comic Sans MS"/>
              </a:rPr>
              <a:t>for </a:t>
            </a:r>
            <a:r>
              <a:rPr lang="en-US" sz="3200">
                <a:solidFill>
                  <a:schemeClr val="dk1"/>
                </a:solidFill>
                <a:latin typeface="Comic Sans MS"/>
                <a:ea typeface="Comic Sans MS"/>
                <a:cs typeface="Comic Sans MS"/>
                <a:sym typeface="Comic Sans MS"/>
              </a:rPr>
              <a:t>sounds already taught in phase 3</a:t>
            </a:r>
            <a:endParaRPr sz="3200">
              <a:solidFill>
                <a:schemeClr val="dk1"/>
              </a:solidFill>
              <a:latin typeface="Comic Sans MS"/>
              <a:ea typeface="Comic Sans MS"/>
              <a:cs typeface="Comic Sans MS"/>
              <a:sym typeface="Comic Sans MS"/>
            </a:endParaRPr>
          </a:p>
          <a:p>
            <a:pPr indent="0" lvl="0" marL="457200" marR="0" rtl="0" algn="l">
              <a:lnSpc>
                <a:spcPct val="100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342900" lvl="0" marL="342900" marR="0" rtl="0" algn="l">
              <a:lnSpc>
                <a:spcPct val="100000"/>
              </a:lnSpc>
              <a:spcBef>
                <a:spcPts val="640"/>
              </a:spcBef>
              <a:spcAft>
                <a:spcPts val="0"/>
              </a:spcAft>
              <a:buClr>
                <a:schemeClr val="dk1"/>
              </a:buClr>
              <a:buSzPts val="3200"/>
              <a:buFont typeface="Comic Sans MS"/>
              <a:buNone/>
            </a:pPr>
            <a:r>
              <a:rPr b="0" i="0" lang="en-US" sz="3200" u="none">
                <a:solidFill>
                  <a:schemeClr val="dk1"/>
                </a:solidFill>
                <a:latin typeface="Comic Sans MS"/>
                <a:ea typeface="Comic Sans MS"/>
                <a:cs typeface="Comic Sans MS"/>
                <a:sym typeface="Comic Sans MS"/>
              </a:rPr>
              <a:t>      ai 🡪 ay    			er, ur 🡪 ir</a:t>
            </a:r>
            <a:endParaRPr/>
          </a:p>
          <a:p>
            <a:pPr indent="-342900" lvl="0" marL="342900" marR="0" rtl="0" algn="l">
              <a:lnSpc>
                <a:spcPct val="100000"/>
              </a:lnSpc>
              <a:spcBef>
                <a:spcPts val="640"/>
              </a:spcBef>
              <a:spcAft>
                <a:spcPts val="0"/>
              </a:spcAft>
              <a:buClr>
                <a:schemeClr val="dk1"/>
              </a:buClr>
              <a:buSzPts val="3200"/>
              <a:buFont typeface="Comic Sans MS"/>
              <a:buNone/>
            </a:pPr>
            <a:r>
              <a:rPr b="0" i="0" lang="en-US" sz="3200" u="none">
                <a:solidFill>
                  <a:schemeClr val="dk1"/>
                </a:solidFill>
                <a:latin typeface="Comic Sans MS"/>
                <a:ea typeface="Comic Sans MS"/>
                <a:cs typeface="Comic Sans MS"/>
                <a:sym typeface="Comic Sans MS"/>
              </a:rPr>
              <a:t>      ow 🡪 ou			    oo 🡪 ue, ew</a:t>
            </a:r>
            <a:endParaRPr/>
          </a:p>
          <a:p>
            <a:pPr indent="-342900" lvl="0" marL="342900" marR="0" rtl="0" algn="l">
              <a:lnSpc>
                <a:spcPct val="100000"/>
              </a:lnSpc>
              <a:spcBef>
                <a:spcPts val="640"/>
              </a:spcBef>
              <a:spcAft>
                <a:spcPts val="0"/>
              </a:spcAft>
              <a:buClr>
                <a:schemeClr val="dk1"/>
              </a:buClr>
              <a:buSzPts val="3200"/>
              <a:buFont typeface="Comic Sans MS"/>
              <a:buNone/>
            </a:pPr>
            <a:r>
              <a:rPr b="0" i="0" lang="en-US" sz="3200" u="none">
                <a:solidFill>
                  <a:schemeClr val="dk1"/>
                </a:solidFill>
                <a:latin typeface="Comic Sans MS"/>
                <a:ea typeface="Comic Sans MS"/>
                <a:cs typeface="Comic Sans MS"/>
                <a:sym typeface="Comic Sans MS"/>
              </a:rPr>
              <a:t>      igh 🡪 ie  			or 🡪 aw, au</a:t>
            </a:r>
            <a:endParaRPr/>
          </a:p>
          <a:p>
            <a:pPr indent="-342900" lvl="0" marL="342900" marR="0" rtl="0" algn="l">
              <a:lnSpc>
                <a:spcPct val="100000"/>
              </a:lnSpc>
              <a:spcBef>
                <a:spcPts val="640"/>
              </a:spcBef>
              <a:spcAft>
                <a:spcPts val="0"/>
              </a:spcAft>
              <a:buClr>
                <a:schemeClr val="dk1"/>
              </a:buClr>
              <a:buSzPts val="3200"/>
              <a:buFont typeface="Comic Sans MS"/>
              <a:buNone/>
            </a:pPr>
            <a:r>
              <a:rPr b="0" i="0" lang="en-US" sz="3200" u="none">
                <a:solidFill>
                  <a:schemeClr val="dk1"/>
                </a:solidFill>
                <a:latin typeface="Comic Sans MS"/>
                <a:ea typeface="Comic Sans MS"/>
                <a:cs typeface="Comic Sans MS"/>
                <a:sym typeface="Comic Sans MS"/>
              </a:rPr>
              <a:t>      ee 🡪 ea			    oa 🡪 oe</a:t>
            </a:r>
            <a:endParaRPr/>
          </a:p>
          <a:p>
            <a:pPr indent="-342900" lvl="0" marL="342900" marR="0" rtl="0" algn="l">
              <a:lnSpc>
                <a:spcPct val="100000"/>
              </a:lnSpc>
              <a:spcBef>
                <a:spcPts val="640"/>
              </a:spcBef>
              <a:spcAft>
                <a:spcPts val="0"/>
              </a:spcAft>
              <a:buClr>
                <a:schemeClr val="dk1"/>
              </a:buClr>
              <a:buSzPts val="3200"/>
              <a:buFont typeface="Comic Sans MS"/>
              <a:buNone/>
            </a:pPr>
            <a:r>
              <a:rPr b="0" i="0" lang="en-US" sz="3200" u="none">
                <a:solidFill>
                  <a:schemeClr val="dk1"/>
                </a:solidFill>
                <a:latin typeface="Comic Sans MS"/>
                <a:ea typeface="Comic Sans MS"/>
                <a:cs typeface="Comic Sans MS"/>
                <a:sym typeface="Comic Sans MS"/>
              </a:rPr>
              <a:t>      oi 🡪 oy			    f 🡪 ph</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3"/>
          <p:cNvSpPr txBox="1"/>
          <p:nvPr>
            <p:ph type="title"/>
          </p:nvPr>
        </p:nvSpPr>
        <p:spPr>
          <a:xfrm>
            <a:off x="685800" y="26035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Sounds are important</a:t>
            </a:r>
            <a:endParaRPr/>
          </a:p>
        </p:txBody>
      </p:sp>
      <p:sp>
        <p:nvSpPr>
          <p:cNvPr id="185" name="Google Shape;185;p13"/>
          <p:cNvSpPr txBox="1"/>
          <p:nvPr>
            <p:ph idx="1" type="body"/>
          </p:nvPr>
        </p:nvSpPr>
        <p:spPr>
          <a:xfrm>
            <a:off x="685800" y="1700212"/>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Your child will be taught how to pronounce the sounds (phonemes) correctly to make blending easier</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Sounds should be sustained where possible (eg, sss, mmm, fff)</a:t>
            </a:r>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none">
                <a:solidFill>
                  <a:schemeClr val="dk1"/>
                </a:solidFill>
                <a:latin typeface="Comic Sans MS"/>
                <a:ea typeface="Comic Sans MS"/>
                <a:cs typeface="Comic Sans MS"/>
                <a:sym typeface="Comic Sans MS"/>
              </a:rPr>
              <a:t>‘uh’ sounds after consonants should be reduced where possible (eg, try to avoid saying ‘b-uh’, ‘c-uh’)</a:t>
            </a:r>
            <a:endParaRPr b="0" i="0" sz="3200" u="none">
              <a:solidFill>
                <a:schemeClr val="dk1"/>
              </a:solidFill>
              <a:latin typeface="Comic Sans MS"/>
              <a:ea typeface="Comic Sans MS"/>
              <a:cs typeface="Comic Sans MS"/>
              <a:sym typeface="Comic Sans MS"/>
            </a:endParaRPr>
          </a:p>
          <a:p>
            <a:pPr indent="-342900" lvl="0" marL="342900" marR="0" rtl="0" algn="l">
              <a:lnSpc>
                <a:spcPct val="100000"/>
              </a:lnSpc>
              <a:spcBef>
                <a:spcPts val="640"/>
              </a:spcBef>
              <a:spcAft>
                <a:spcPts val="0"/>
              </a:spcAft>
              <a:buClr>
                <a:schemeClr val="dk1"/>
              </a:buClr>
              <a:buSzPts val="3200"/>
              <a:buFont typeface="Comic Sans MS"/>
              <a:buChar char="•"/>
            </a:pPr>
            <a:r>
              <a:rPr b="0" i="0" lang="en-US" sz="3200" u="sng">
                <a:solidFill>
                  <a:schemeClr val="hlink"/>
                </a:solidFill>
                <a:latin typeface="Comic Sans MS"/>
                <a:ea typeface="Comic Sans MS"/>
                <a:cs typeface="Comic Sans MS"/>
                <a:sym typeface="Comic Sans MS"/>
                <a:hlinkClick r:id="rId3"/>
              </a:rPr>
              <a:t>https://video.link/w/UwsFc</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6000"/>
              <a:buFont typeface="Comic Sans MS"/>
              <a:buNone/>
            </a:pPr>
            <a:r>
              <a:rPr b="0" i="0" lang="en-US" sz="6000" u="none">
                <a:solidFill>
                  <a:schemeClr val="dk2"/>
                </a:solidFill>
                <a:latin typeface="Comic Sans MS"/>
                <a:ea typeface="Comic Sans MS"/>
                <a:cs typeface="Comic Sans MS"/>
                <a:sym typeface="Comic Sans MS"/>
              </a:rPr>
              <a:t>Phase 6</a:t>
            </a:r>
            <a:endParaRPr/>
          </a:p>
        </p:txBody>
      </p:sp>
      <p:sp>
        <p:nvSpPr>
          <p:cNvPr id="192" name="Google Shape;192;p14"/>
          <p:cNvSpPr txBox="1"/>
          <p:nvPr>
            <p:ph idx="1" type="body"/>
          </p:nvPr>
        </p:nvSpPr>
        <p:spPr>
          <a:xfrm>
            <a:off x="179387" y="1412875"/>
            <a:ext cx="8785225" cy="50609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4000"/>
              <a:buFont typeface="Comic Sans MS"/>
              <a:buChar char="•"/>
            </a:pPr>
            <a:r>
              <a:rPr b="0" i="0" lang="en-US" sz="4000" u="none">
                <a:solidFill>
                  <a:schemeClr val="dk1"/>
                </a:solidFill>
                <a:latin typeface="Comic Sans MS"/>
                <a:ea typeface="Comic Sans MS"/>
                <a:cs typeface="Comic Sans MS"/>
                <a:sym typeface="Comic Sans MS"/>
              </a:rPr>
              <a:t>The focus is on learning spelling rules for suffixes.</a:t>
            </a:r>
            <a:endParaRPr/>
          </a:p>
          <a:p>
            <a:pPr indent="-88900" lvl="0" marL="342900" marR="0" rtl="0" algn="l">
              <a:lnSpc>
                <a:spcPct val="100000"/>
              </a:lnSpc>
              <a:spcBef>
                <a:spcPts val="800"/>
              </a:spcBef>
              <a:spcAft>
                <a:spcPts val="0"/>
              </a:spcAft>
              <a:buClr>
                <a:schemeClr val="dk1"/>
              </a:buClr>
              <a:buSzPts val="4000"/>
              <a:buFont typeface="Times New Roman"/>
              <a:buNone/>
            </a:pPr>
            <a:r>
              <a:t/>
            </a:r>
            <a:endParaRPr b="0" i="0" sz="4000" u="none">
              <a:solidFill>
                <a:schemeClr val="dk1"/>
              </a:solidFill>
              <a:latin typeface="Comic Sans MS"/>
              <a:ea typeface="Comic Sans MS"/>
              <a:cs typeface="Comic Sans MS"/>
              <a:sym typeface="Comic Sans MS"/>
            </a:endParaRPr>
          </a:p>
          <a:p>
            <a:pPr indent="-342900" lvl="0" marL="342900" marR="0" rtl="0" algn="l">
              <a:lnSpc>
                <a:spcPct val="100000"/>
              </a:lnSpc>
              <a:spcBef>
                <a:spcPts val="800"/>
              </a:spcBef>
              <a:spcAft>
                <a:spcPts val="0"/>
              </a:spcAft>
              <a:buClr>
                <a:schemeClr val="dk1"/>
              </a:buClr>
              <a:buSzPts val="4000"/>
              <a:buFont typeface="Comic Sans MS"/>
              <a:buNone/>
            </a:pPr>
            <a:r>
              <a:rPr b="1" lang="en-US" sz="4000">
                <a:latin typeface="Comic Sans MS"/>
                <a:ea typeface="Comic Sans MS"/>
                <a:cs typeface="Comic Sans MS"/>
                <a:sym typeface="Comic Sans MS"/>
              </a:rPr>
              <a:t>  </a:t>
            </a:r>
            <a:r>
              <a:rPr b="1" i="0" lang="en-US" sz="4000" u="none">
                <a:solidFill>
                  <a:schemeClr val="dk1"/>
                </a:solidFill>
                <a:latin typeface="Comic Sans MS"/>
                <a:ea typeface="Comic Sans MS"/>
                <a:cs typeface="Comic Sans MS"/>
                <a:sym typeface="Comic Sans MS"/>
              </a:rPr>
              <a:t>-s    	-es 	  -ing      </a:t>
            </a:r>
            <a:r>
              <a:rPr b="1" lang="en-US" sz="4000">
                <a:latin typeface="Comic Sans MS"/>
                <a:ea typeface="Comic Sans MS"/>
                <a:cs typeface="Comic Sans MS"/>
                <a:sym typeface="Comic Sans MS"/>
              </a:rPr>
              <a:t> </a:t>
            </a:r>
            <a:r>
              <a:rPr b="1" i="0" lang="en-US" sz="4000" u="none">
                <a:solidFill>
                  <a:schemeClr val="dk1"/>
                </a:solidFill>
                <a:latin typeface="Comic Sans MS"/>
                <a:ea typeface="Comic Sans MS"/>
                <a:cs typeface="Comic Sans MS"/>
                <a:sym typeface="Comic Sans MS"/>
              </a:rPr>
              <a:t>-ed</a:t>
            </a:r>
            <a:endParaRPr b="0" i="0" sz="4000" u="none">
              <a:solidFill>
                <a:schemeClr val="dk1"/>
              </a:solidFill>
              <a:latin typeface="Comic Sans MS"/>
              <a:ea typeface="Comic Sans MS"/>
              <a:cs typeface="Comic Sans MS"/>
              <a:sym typeface="Comic Sans MS"/>
            </a:endParaRPr>
          </a:p>
          <a:p>
            <a:pPr indent="-342900" lvl="0" marL="342900" marR="0" rtl="0" algn="l">
              <a:lnSpc>
                <a:spcPct val="100000"/>
              </a:lnSpc>
              <a:spcBef>
                <a:spcPts val="800"/>
              </a:spcBef>
              <a:spcAft>
                <a:spcPts val="0"/>
              </a:spcAft>
              <a:buClr>
                <a:schemeClr val="dk1"/>
              </a:buClr>
              <a:buSzPts val="4000"/>
              <a:buFont typeface="Comic Sans MS"/>
              <a:buNone/>
            </a:pPr>
            <a:r>
              <a:rPr b="1" lang="en-US" sz="4000">
                <a:latin typeface="Comic Sans MS"/>
                <a:ea typeface="Comic Sans MS"/>
                <a:cs typeface="Comic Sans MS"/>
                <a:sym typeface="Comic Sans MS"/>
              </a:rPr>
              <a:t>  </a:t>
            </a:r>
            <a:r>
              <a:rPr b="1" i="0" lang="en-US" sz="4000" u="none">
                <a:solidFill>
                  <a:schemeClr val="dk1"/>
                </a:solidFill>
                <a:latin typeface="Comic Sans MS"/>
                <a:ea typeface="Comic Sans MS"/>
                <a:cs typeface="Comic Sans MS"/>
                <a:sym typeface="Comic Sans MS"/>
              </a:rPr>
              <a:t>-er 	  -est 	  -y 	       -en</a:t>
            </a:r>
            <a:endParaRPr b="0" i="0" sz="4000" u="none">
              <a:solidFill>
                <a:schemeClr val="dk1"/>
              </a:solidFill>
              <a:latin typeface="Comic Sans MS"/>
              <a:ea typeface="Comic Sans MS"/>
              <a:cs typeface="Comic Sans MS"/>
              <a:sym typeface="Comic Sans MS"/>
            </a:endParaRPr>
          </a:p>
          <a:p>
            <a:pPr indent="-342900" lvl="0" marL="342900" marR="0" rtl="0" algn="l">
              <a:lnSpc>
                <a:spcPct val="100000"/>
              </a:lnSpc>
              <a:spcBef>
                <a:spcPts val="800"/>
              </a:spcBef>
              <a:spcAft>
                <a:spcPts val="0"/>
              </a:spcAft>
              <a:buClr>
                <a:schemeClr val="dk1"/>
              </a:buClr>
              <a:buSzPts val="4000"/>
              <a:buFont typeface="Comic Sans MS"/>
              <a:buNone/>
            </a:pPr>
            <a:r>
              <a:rPr b="1" lang="en-US" sz="4000">
                <a:latin typeface="Comic Sans MS"/>
                <a:ea typeface="Comic Sans MS"/>
                <a:cs typeface="Comic Sans MS"/>
                <a:sym typeface="Comic Sans MS"/>
              </a:rPr>
              <a:t>  </a:t>
            </a:r>
            <a:r>
              <a:rPr b="1" i="0" lang="en-US" sz="4000" u="none">
                <a:solidFill>
                  <a:schemeClr val="dk1"/>
                </a:solidFill>
                <a:latin typeface="Comic Sans MS"/>
                <a:ea typeface="Comic Sans MS"/>
                <a:cs typeface="Comic Sans MS"/>
                <a:sym typeface="Comic Sans MS"/>
              </a:rPr>
              <a:t>-ful    -ly 	  -ment 		 -ness</a:t>
            </a:r>
            <a:endParaRPr b="0" i="0" sz="4000" u="none">
              <a:solidFill>
                <a:schemeClr val="dk1"/>
              </a:solidFill>
              <a:latin typeface="Comic Sans MS"/>
              <a:ea typeface="Comic Sans MS"/>
              <a:cs typeface="Comic Sans MS"/>
              <a:sym typeface="Comic Sans MS"/>
            </a:endParaRPr>
          </a:p>
          <a:p>
            <a:pPr indent="-88900" lvl="0" marL="342900" marR="0" rtl="0" algn="l">
              <a:spcBef>
                <a:spcPts val="800"/>
              </a:spcBef>
              <a:spcAft>
                <a:spcPts val="0"/>
              </a:spcAft>
              <a:buClr>
                <a:schemeClr val="dk1"/>
              </a:buClr>
              <a:buSzPts val="4000"/>
              <a:buFont typeface="Times New Roman"/>
              <a:buNone/>
            </a:pPr>
            <a:r>
              <a:t/>
            </a:r>
            <a:endParaRPr b="0" i="0" sz="4000" u="none">
              <a:solidFill>
                <a:schemeClr val="dk1"/>
              </a:solidFill>
              <a:latin typeface="Comic Sans MS"/>
              <a:ea typeface="Comic Sans MS"/>
              <a:cs typeface="Comic Sans MS"/>
              <a:sym typeface="Comic Sans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5"/>
          <p:cNvSpPr txBox="1"/>
          <p:nvPr>
            <p:ph type="title"/>
          </p:nvPr>
        </p:nvSpPr>
        <p:spPr>
          <a:xfrm>
            <a:off x="750887" y="225425"/>
            <a:ext cx="8205787"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Tricky words </a:t>
            </a:r>
            <a:r>
              <a:rPr b="0" i="0" lang="en-US" sz="2800" u="none">
                <a:solidFill>
                  <a:schemeClr val="dk2"/>
                </a:solidFill>
                <a:latin typeface="Comic Sans MS"/>
                <a:ea typeface="Comic Sans MS"/>
                <a:cs typeface="Comic Sans MS"/>
                <a:sym typeface="Comic Sans MS"/>
              </a:rPr>
              <a:t>(Common exception words)</a:t>
            </a:r>
            <a:endParaRPr/>
          </a:p>
        </p:txBody>
      </p:sp>
      <p:sp>
        <p:nvSpPr>
          <p:cNvPr id="199" name="Google Shape;199;p15"/>
          <p:cNvSpPr txBox="1"/>
          <p:nvPr>
            <p:ph idx="1" type="body"/>
          </p:nvPr>
        </p:nvSpPr>
        <p:spPr>
          <a:xfrm>
            <a:off x="395287" y="1628775"/>
            <a:ext cx="8561387" cy="47545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000"/>
              <a:buFont typeface="Comic Sans MS"/>
              <a:buChar char="•"/>
            </a:pPr>
            <a:r>
              <a:rPr b="0" i="0" lang="en-US" sz="3000" u="none">
                <a:solidFill>
                  <a:schemeClr val="dk1"/>
                </a:solidFill>
                <a:latin typeface="Comic Sans MS"/>
                <a:ea typeface="Comic Sans MS"/>
                <a:cs typeface="Comic Sans MS"/>
                <a:sym typeface="Comic Sans MS"/>
              </a:rPr>
              <a:t>Your child will also learn several tricky words; those that cannot be sounded out</a:t>
            </a:r>
            <a:endParaRPr/>
          </a:p>
          <a:p>
            <a:pPr indent="-342900" lvl="0" marL="342900" marR="0" rtl="0" algn="l">
              <a:lnSpc>
                <a:spcPct val="100000"/>
              </a:lnSpc>
              <a:spcBef>
                <a:spcPts val="600"/>
              </a:spcBef>
              <a:spcAft>
                <a:spcPts val="0"/>
              </a:spcAft>
              <a:buClr>
                <a:schemeClr val="dk1"/>
              </a:buClr>
              <a:buSzPts val="3000"/>
              <a:buFont typeface="Comic Sans MS"/>
              <a:buChar char="•"/>
            </a:pPr>
            <a:r>
              <a:rPr b="0" i="0" lang="en-US" sz="3000" u="none">
                <a:solidFill>
                  <a:schemeClr val="dk1"/>
                </a:solidFill>
                <a:latin typeface="Comic Sans MS"/>
                <a:ea typeface="Comic Sans MS"/>
                <a:cs typeface="Comic Sans MS"/>
                <a:sym typeface="Comic Sans MS"/>
              </a:rPr>
              <a:t>eg: </a:t>
            </a:r>
            <a:r>
              <a:rPr b="1" i="0" lang="en-US" sz="3000" u="none">
                <a:solidFill>
                  <a:schemeClr val="dk1"/>
                </a:solidFill>
                <a:latin typeface="Comic Sans MS"/>
                <a:ea typeface="Comic Sans MS"/>
                <a:cs typeface="Comic Sans MS"/>
                <a:sym typeface="Comic Sans MS"/>
              </a:rPr>
              <a:t>the, to, I, go, no</a:t>
            </a:r>
            <a:endParaRPr/>
          </a:p>
          <a:p>
            <a:pPr indent="-342900" lvl="0" marL="342900" marR="0" rtl="0" algn="l">
              <a:lnSpc>
                <a:spcPct val="100000"/>
              </a:lnSpc>
              <a:spcBef>
                <a:spcPts val="600"/>
              </a:spcBef>
              <a:spcAft>
                <a:spcPts val="0"/>
              </a:spcAft>
              <a:buClr>
                <a:schemeClr val="dk1"/>
              </a:buClr>
              <a:buSzPts val="3000"/>
              <a:buFont typeface="Comic Sans MS"/>
              <a:buChar char="•"/>
            </a:pPr>
            <a:r>
              <a:rPr b="0" i="0" lang="en-US" sz="3000" u="none">
                <a:solidFill>
                  <a:schemeClr val="dk1"/>
                </a:solidFill>
                <a:latin typeface="Comic Sans MS"/>
                <a:ea typeface="Comic Sans MS"/>
                <a:cs typeface="Comic Sans MS"/>
                <a:sym typeface="Comic Sans MS"/>
              </a:rPr>
              <a:t>These need to be learnt as sight vocabulary, so the children know them off by heart.  Try to discourage your child from sounding out these words to either read or write them</a:t>
            </a:r>
            <a:endParaRPr/>
          </a:p>
          <a:p>
            <a:pPr indent="-342900" lvl="0" marL="342900" marR="0" rtl="0" algn="l">
              <a:lnSpc>
                <a:spcPct val="100000"/>
              </a:lnSpc>
              <a:spcBef>
                <a:spcPts val="600"/>
              </a:spcBef>
              <a:spcAft>
                <a:spcPts val="0"/>
              </a:spcAft>
              <a:buClr>
                <a:schemeClr val="dk1"/>
              </a:buClr>
              <a:buSzPts val="3000"/>
              <a:buFont typeface="Comic Sans MS"/>
              <a:buChar char="•"/>
            </a:pPr>
            <a:r>
              <a:rPr b="0" i="0" lang="en-US" sz="3000" u="none">
                <a:solidFill>
                  <a:schemeClr val="dk1"/>
                </a:solidFill>
                <a:latin typeface="Comic Sans MS"/>
                <a:ea typeface="Comic Sans MS"/>
                <a:cs typeface="Comic Sans MS"/>
                <a:sym typeface="Comic Sans MS"/>
              </a:rPr>
              <a:t>Use letter names when learning how to write or make tricky words</a:t>
            </a:r>
            <a:endParaRPr/>
          </a:p>
          <a:p>
            <a:pPr indent="-152400" lvl="0" marL="342900" marR="0" rtl="0" algn="l">
              <a:spcBef>
                <a:spcPts val="600"/>
              </a:spcBef>
              <a:spcAft>
                <a:spcPts val="0"/>
              </a:spcAft>
              <a:buClr>
                <a:schemeClr val="dk1"/>
              </a:buClr>
              <a:buSzPts val="3000"/>
              <a:buFont typeface="Times New Roman"/>
              <a:buNone/>
            </a:pPr>
            <a:r>
              <a:t/>
            </a:r>
            <a:endParaRPr b="0" i="0" sz="3000" u="none">
              <a:solidFill>
                <a:schemeClr val="dk1"/>
              </a:solidFill>
              <a:latin typeface="Comic Sans MS"/>
              <a:ea typeface="Comic Sans MS"/>
              <a:cs typeface="Comic Sans MS"/>
              <a:sym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descr="Image result for phase 2 tricky words" id="205" name="Google Shape;205;p16"/>
          <p:cNvPicPr preferRelativeResize="0"/>
          <p:nvPr/>
        </p:nvPicPr>
        <p:blipFill rotWithShape="1">
          <a:blip r:embed="rId3">
            <a:alphaModFix/>
          </a:blip>
          <a:srcRect b="0" l="0" r="0" t="0"/>
          <a:stretch/>
        </p:blipFill>
        <p:spPr>
          <a:xfrm>
            <a:off x="1204912" y="80962"/>
            <a:ext cx="3311525" cy="2339975"/>
          </a:xfrm>
          <a:prstGeom prst="rect">
            <a:avLst/>
          </a:prstGeom>
          <a:noFill/>
          <a:ln>
            <a:noFill/>
          </a:ln>
        </p:spPr>
      </p:pic>
      <p:pic>
        <p:nvPicPr>
          <p:cNvPr descr="Image result for phase 3 tricky words" id="206" name="Google Shape;206;p16"/>
          <p:cNvPicPr preferRelativeResize="0"/>
          <p:nvPr/>
        </p:nvPicPr>
        <p:blipFill rotWithShape="1">
          <a:blip r:embed="rId4">
            <a:alphaModFix/>
          </a:blip>
          <a:srcRect b="0" l="17998" r="18786" t="3779"/>
          <a:stretch/>
        </p:blipFill>
        <p:spPr>
          <a:xfrm>
            <a:off x="212725" y="2420937"/>
            <a:ext cx="5583237" cy="4248150"/>
          </a:xfrm>
          <a:prstGeom prst="rect">
            <a:avLst/>
          </a:prstGeom>
          <a:noFill/>
          <a:ln>
            <a:noFill/>
          </a:ln>
        </p:spPr>
      </p:pic>
      <p:pic>
        <p:nvPicPr>
          <p:cNvPr id="207" name="Google Shape;207;p16"/>
          <p:cNvPicPr preferRelativeResize="0"/>
          <p:nvPr/>
        </p:nvPicPr>
        <p:blipFill rotWithShape="1">
          <a:blip r:embed="rId5">
            <a:alphaModFix/>
          </a:blip>
          <a:srcRect b="0" l="0" r="0" t="0"/>
          <a:stretch/>
        </p:blipFill>
        <p:spPr>
          <a:xfrm>
            <a:off x="5508625" y="704850"/>
            <a:ext cx="4064000" cy="596423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7"/>
          <p:cNvSpPr txBox="1"/>
          <p:nvPr>
            <p:ph type="title"/>
          </p:nvPr>
        </p:nvSpPr>
        <p:spPr>
          <a:xfrm>
            <a:off x="685800" y="125412"/>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Comic Sans MS"/>
              <a:buNone/>
            </a:pPr>
            <a:r>
              <a:rPr b="0" i="0" lang="en-US" sz="4400" u="none">
                <a:solidFill>
                  <a:schemeClr val="dk2"/>
                </a:solidFill>
                <a:latin typeface="Comic Sans MS"/>
                <a:ea typeface="Comic Sans MS"/>
                <a:cs typeface="Comic Sans MS"/>
                <a:sym typeface="Comic Sans MS"/>
              </a:rPr>
              <a:t>How can I help?</a:t>
            </a:r>
            <a:endParaRPr/>
          </a:p>
        </p:txBody>
      </p:sp>
      <p:sp>
        <p:nvSpPr>
          <p:cNvPr id="214" name="Google Shape;214;p17"/>
          <p:cNvSpPr txBox="1"/>
          <p:nvPr>
            <p:ph idx="1" type="body"/>
          </p:nvPr>
        </p:nvSpPr>
        <p:spPr>
          <a:xfrm>
            <a:off x="179387" y="1268412"/>
            <a:ext cx="8640762" cy="51847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Play </a:t>
            </a:r>
            <a:r>
              <a:rPr b="1" i="0" lang="en-US" sz="2400" u="none">
                <a:solidFill>
                  <a:schemeClr val="dk1"/>
                </a:solidFill>
                <a:latin typeface="Comic Sans MS"/>
                <a:ea typeface="Comic Sans MS"/>
                <a:cs typeface="Comic Sans MS"/>
                <a:sym typeface="Comic Sans MS"/>
              </a:rPr>
              <a:t>‘I spy’ </a:t>
            </a:r>
            <a:r>
              <a:rPr b="0" i="0" lang="en-US" sz="2400" u="none">
                <a:solidFill>
                  <a:schemeClr val="dk1"/>
                </a:solidFill>
                <a:latin typeface="Comic Sans MS"/>
                <a:ea typeface="Comic Sans MS"/>
                <a:cs typeface="Comic Sans MS"/>
                <a:sym typeface="Comic Sans MS"/>
              </a:rPr>
              <a:t>something beginning with or something that rhymes with</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Play with magnetic letters or letter cards </a:t>
            </a:r>
            <a:endParaRPr/>
          </a:p>
          <a:p>
            <a:pPr indent="-342900" lvl="0" marL="342900" marR="0" rtl="0" algn="l">
              <a:lnSpc>
                <a:spcPct val="100000"/>
              </a:lnSpc>
              <a:spcBef>
                <a:spcPts val="480"/>
              </a:spcBef>
              <a:spcAft>
                <a:spcPts val="0"/>
              </a:spcAft>
              <a:buClr>
                <a:schemeClr val="dk1"/>
              </a:buClr>
              <a:buSzPts val="2400"/>
              <a:buFont typeface="Comic Sans MS"/>
              <a:buNone/>
            </a:pPr>
            <a:r>
              <a:rPr b="0" i="0" lang="en-US" sz="2400" u="none">
                <a:solidFill>
                  <a:schemeClr val="dk1"/>
                </a:solidFill>
                <a:latin typeface="Comic Sans MS"/>
                <a:ea typeface="Comic Sans MS"/>
                <a:cs typeface="Comic Sans MS"/>
                <a:sym typeface="Comic Sans MS"/>
              </a:rPr>
              <a:t>eg: </a:t>
            </a:r>
            <a:r>
              <a:rPr b="1" i="1" lang="en-US" sz="2400" u="none">
                <a:solidFill>
                  <a:schemeClr val="dk1"/>
                </a:solidFill>
                <a:latin typeface="Comic Sans MS"/>
                <a:ea typeface="Comic Sans MS"/>
                <a:cs typeface="Comic Sans MS"/>
                <a:sym typeface="Comic Sans MS"/>
              </a:rPr>
              <a:t>r-a-n = ran</a:t>
            </a:r>
            <a:r>
              <a:rPr b="0" i="0" lang="en-US" sz="2400" u="none">
                <a:solidFill>
                  <a:schemeClr val="dk1"/>
                </a:solidFill>
                <a:latin typeface="Comic Sans MS"/>
                <a:ea typeface="Comic Sans MS"/>
                <a:cs typeface="Comic Sans MS"/>
                <a:sym typeface="Comic Sans MS"/>
              </a:rPr>
              <a:t> blending for reading</a:t>
            </a:r>
            <a:endParaRPr/>
          </a:p>
          <a:p>
            <a:pPr indent="-342900" lvl="0" marL="342900" marR="0" rtl="0" algn="l">
              <a:lnSpc>
                <a:spcPct val="100000"/>
              </a:lnSpc>
              <a:spcBef>
                <a:spcPts val="480"/>
              </a:spcBef>
              <a:spcAft>
                <a:spcPts val="0"/>
              </a:spcAft>
              <a:buClr>
                <a:schemeClr val="dk1"/>
              </a:buClr>
              <a:buSzPts val="2400"/>
              <a:buFont typeface="Comic Sans MS"/>
              <a:buNone/>
            </a:pPr>
            <a:r>
              <a:rPr b="0" i="0" lang="en-US" sz="2400" u="none">
                <a:solidFill>
                  <a:schemeClr val="dk1"/>
                </a:solidFill>
                <a:latin typeface="Comic Sans MS"/>
                <a:ea typeface="Comic Sans MS"/>
                <a:cs typeface="Comic Sans MS"/>
                <a:sym typeface="Comic Sans MS"/>
              </a:rPr>
              <a:t>     </a:t>
            </a:r>
            <a:r>
              <a:rPr b="1" i="1" lang="en-US" sz="2400" u="none">
                <a:solidFill>
                  <a:schemeClr val="dk1"/>
                </a:solidFill>
                <a:latin typeface="Comic Sans MS"/>
                <a:ea typeface="Comic Sans MS"/>
                <a:cs typeface="Comic Sans MS"/>
                <a:sym typeface="Comic Sans MS"/>
              </a:rPr>
              <a:t>ran = r-a-n</a:t>
            </a:r>
            <a:r>
              <a:rPr b="0" i="0" lang="en-US" sz="2400" u="none">
                <a:solidFill>
                  <a:schemeClr val="dk1"/>
                </a:solidFill>
                <a:latin typeface="Comic Sans MS"/>
                <a:ea typeface="Comic Sans MS"/>
                <a:cs typeface="Comic Sans MS"/>
                <a:sym typeface="Comic Sans MS"/>
              </a:rPr>
              <a:t> segmenting for spelling</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Play games with the tricky words like snap, pairs and bingo</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Sort objects into groups that start with the same sound</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Practise letter formation in sand, flour, paint…</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Practise sounds from that week as often as possible</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Daily reading, to apply sounds. </a:t>
            </a:r>
            <a:endParaRPr/>
          </a:p>
          <a:p>
            <a:pPr indent="-342900" lvl="0" marL="342900" marR="0" rtl="0" algn="l">
              <a:lnSpc>
                <a:spcPct val="100000"/>
              </a:lnSpc>
              <a:spcBef>
                <a:spcPts val="480"/>
              </a:spcBef>
              <a:spcAft>
                <a:spcPts val="0"/>
              </a:spcAft>
              <a:buClr>
                <a:schemeClr val="dk1"/>
              </a:buClr>
              <a:buSzPts val="2400"/>
              <a:buFont typeface="Comic Sans MS"/>
              <a:buChar char="•"/>
            </a:pPr>
            <a:r>
              <a:rPr b="0" i="0" lang="en-US" sz="2400" u="none">
                <a:solidFill>
                  <a:schemeClr val="dk1"/>
                </a:solidFill>
                <a:latin typeface="Comic Sans MS"/>
                <a:ea typeface="Comic Sans MS"/>
                <a:cs typeface="Comic Sans MS"/>
                <a:sym typeface="Comic Sans MS"/>
              </a:rPr>
              <a:t>Practising tricky and high frequency words everyday.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8"/>
          <p:cNvSpPr txBox="1"/>
          <p:nvPr>
            <p:ph type="title"/>
          </p:nvPr>
        </p:nvSpPr>
        <p:spPr>
          <a:xfrm>
            <a:off x="-1116012" y="111625"/>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Times New Roman"/>
              <a:buNone/>
            </a:pPr>
            <a:r>
              <a:rPr b="0" i="0" lang="en-US" sz="4400" u="sng">
                <a:solidFill>
                  <a:schemeClr val="dk2"/>
                </a:solidFill>
                <a:hlinkClick r:id="rId3">
                  <a:extLst>
                    <a:ext uri="{A12FA001-AC4F-418D-AE19-62706E023703}">
                      <ahyp:hlinkClr val="tx"/>
                    </a:ext>
                  </a:extLst>
                </a:hlinkClick>
              </a:rPr>
              <a:t>Espresso at home</a:t>
            </a:r>
            <a:endParaRPr/>
          </a:p>
        </p:txBody>
      </p:sp>
      <p:sp>
        <p:nvSpPr>
          <p:cNvPr id="220" name="Google Shape;220;p18"/>
          <p:cNvSpPr txBox="1"/>
          <p:nvPr/>
        </p:nvSpPr>
        <p:spPr>
          <a:xfrm>
            <a:off x="755650" y="1171050"/>
            <a:ext cx="8208900" cy="1908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Overlock"/>
              <a:buNone/>
            </a:pPr>
            <a:r>
              <a:rPr b="0" i="0" lang="en-US" sz="3200" u="none">
                <a:solidFill>
                  <a:schemeClr val="dk1"/>
                </a:solidFill>
                <a:latin typeface="Overlock"/>
                <a:ea typeface="Overlock"/>
                <a:cs typeface="Overlock"/>
                <a:sym typeface="Overlock"/>
              </a:rPr>
              <a:t>Log in: </a:t>
            </a:r>
            <a:r>
              <a:rPr b="0" i="0" lang="en-US" sz="3200" u="none">
                <a:solidFill>
                  <a:schemeClr val="dk1"/>
                </a:solidFill>
                <a:latin typeface="Comic Sans MS"/>
                <a:ea typeface="Comic Sans MS"/>
                <a:cs typeface="Comic Sans MS"/>
                <a:sym typeface="Comic Sans MS"/>
              </a:rPr>
              <a:t>student12165</a:t>
            </a:r>
            <a:endParaRPr/>
          </a:p>
          <a:p>
            <a:pPr indent="0" lvl="0" marL="0" marR="0" rtl="0" algn="l">
              <a:lnSpc>
                <a:spcPct val="100000"/>
              </a:lnSpc>
              <a:spcBef>
                <a:spcPts val="0"/>
              </a:spcBef>
              <a:spcAft>
                <a:spcPts val="0"/>
              </a:spcAft>
              <a:buClr>
                <a:schemeClr val="dk1"/>
              </a:buClr>
              <a:buSzPts val="3200"/>
              <a:buFont typeface="Overlock"/>
              <a:buNone/>
            </a:pPr>
            <a:r>
              <a:rPr b="0" i="0" lang="en-US" sz="3200" u="none">
                <a:solidFill>
                  <a:schemeClr val="dk1"/>
                </a:solidFill>
                <a:latin typeface="Overlock"/>
                <a:ea typeface="Overlock"/>
                <a:cs typeface="Overlock"/>
                <a:sym typeface="Overlock"/>
              </a:rPr>
              <a:t>Password: </a:t>
            </a:r>
            <a:r>
              <a:rPr b="0" i="0" lang="en-US" sz="3200" u="none">
                <a:solidFill>
                  <a:schemeClr val="dk1"/>
                </a:solidFill>
                <a:latin typeface="Comic Sans MS"/>
                <a:ea typeface="Comic Sans MS"/>
                <a:cs typeface="Comic Sans MS"/>
                <a:sym typeface="Comic Sans MS"/>
              </a:rPr>
              <a:t>staples</a:t>
            </a:r>
            <a:endParaRPr b="0" i="0" sz="3200" u="non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3200"/>
              <a:buFont typeface="Overlock"/>
              <a:buNone/>
            </a:pPr>
            <a:r>
              <a:t/>
            </a:r>
            <a:endParaRPr sz="8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3200"/>
              <a:buFont typeface="Overlock"/>
              <a:buNone/>
            </a:pPr>
            <a:r>
              <a:t/>
            </a:r>
            <a:endParaRPr sz="8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3200"/>
              <a:buFont typeface="Overlock"/>
              <a:buNone/>
            </a:pPr>
            <a:r>
              <a:rPr lang="en-US" sz="1900" u="sng">
                <a:solidFill>
                  <a:schemeClr val="hlink"/>
                </a:solidFill>
                <a:latin typeface="Comic Sans MS"/>
                <a:ea typeface="Comic Sans MS"/>
                <a:cs typeface="Comic Sans MS"/>
                <a:sym typeface="Comic Sans MS"/>
                <a:hlinkClick r:id="rId4"/>
              </a:rPr>
              <a:t>https://app.discoveryeducation.co.uk/learn/channels/channel/88a51a48-587e-4fef-af49-b069191cdd77?embed=false&amp;embed_origin=false</a:t>
            </a:r>
            <a:endParaRPr sz="1900">
              <a:solidFill>
                <a:schemeClr val="dk1"/>
              </a:solidFill>
              <a:latin typeface="Comic Sans MS"/>
              <a:ea typeface="Comic Sans MS"/>
              <a:cs typeface="Comic Sans MS"/>
              <a:sym typeface="Comic Sans MS"/>
            </a:endParaRPr>
          </a:p>
        </p:txBody>
      </p:sp>
      <p:sp>
        <p:nvSpPr>
          <p:cNvPr id="221" name="Google Shape;221;p18"/>
          <p:cNvSpPr txBox="1"/>
          <p:nvPr/>
        </p:nvSpPr>
        <p:spPr>
          <a:xfrm>
            <a:off x="755650" y="3323337"/>
            <a:ext cx="6818400" cy="169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3300"/>
              </a:buClr>
              <a:buSzPts val="4000"/>
              <a:buFont typeface="Overlock"/>
              <a:buNone/>
            </a:pPr>
            <a:r>
              <a:rPr b="0" i="0" lang="en-US" sz="4000" u="none">
                <a:solidFill>
                  <a:schemeClr val="dk1"/>
                </a:solidFill>
                <a:latin typeface="Overlock"/>
                <a:ea typeface="Overlock"/>
                <a:cs typeface="Overlock"/>
                <a:sym typeface="Overlock"/>
              </a:rPr>
              <a:t>Letters and sounds website</a:t>
            </a:r>
            <a:endParaRPr>
              <a:solidFill>
                <a:schemeClr val="dk1"/>
              </a:solidFill>
            </a:endParaRPr>
          </a:p>
          <a:p>
            <a:pPr indent="0" lvl="0" marL="0" marR="0" rtl="0" algn="l">
              <a:lnSpc>
                <a:spcPct val="100000"/>
              </a:lnSpc>
              <a:spcBef>
                <a:spcPts val="0"/>
              </a:spcBef>
              <a:spcAft>
                <a:spcPts val="0"/>
              </a:spcAft>
              <a:buClr>
                <a:schemeClr val="dk1"/>
              </a:buClr>
              <a:buSzPts val="3200"/>
              <a:buFont typeface="Overlock"/>
              <a:buNone/>
            </a:pPr>
            <a:r>
              <a:rPr b="0" i="0" lang="en-US" sz="3200" u="sng">
                <a:solidFill>
                  <a:schemeClr val="hlink"/>
                </a:solidFill>
                <a:latin typeface="Overlock"/>
                <a:ea typeface="Overlock"/>
                <a:cs typeface="Overlock"/>
                <a:sym typeface="Overlock"/>
                <a:hlinkClick r:id="rId5"/>
              </a:rPr>
              <a:t>http://www.letters-and-sounds.com</a:t>
            </a:r>
            <a:endParaRPr sz="3200">
              <a:solidFill>
                <a:schemeClr val="dk1"/>
              </a:solidFill>
              <a:latin typeface="Overlock"/>
              <a:ea typeface="Overlock"/>
              <a:cs typeface="Overlock"/>
              <a:sym typeface="Overlock"/>
            </a:endParaRPr>
          </a:p>
          <a:p>
            <a:pPr indent="0" lvl="0" marL="0" marR="0" rtl="0" algn="l">
              <a:lnSpc>
                <a:spcPct val="100000"/>
              </a:lnSpc>
              <a:spcBef>
                <a:spcPts val="0"/>
              </a:spcBef>
              <a:spcAft>
                <a:spcPts val="0"/>
              </a:spcAft>
              <a:buClr>
                <a:schemeClr val="dk1"/>
              </a:buClr>
              <a:buSzPts val="3200"/>
              <a:buFont typeface="Overlock"/>
              <a:buNone/>
            </a:pPr>
            <a:r>
              <a:t/>
            </a:r>
            <a:endParaRPr sz="3200">
              <a:solidFill>
                <a:schemeClr val="dk1"/>
              </a:solidFill>
              <a:latin typeface="Overlock"/>
              <a:ea typeface="Overlock"/>
              <a:cs typeface="Overlock"/>
              <a:sym typeface="Overlock"/>
            </a:endParaRPr>
          </a:p>
        </p:txBody>
      </p:sp>
      <p:sp>
        <p:nvSpPr>
          <p:cNvPr id="222" name="Google Shape;222;p18"/>
          <p:cNvSpPr txBox="1"/>
          <p:nvPr/>
        </p:nvSpPr>
        <p:spPr>
          <a:xfrm>
            <a:off x="755650" y="4636462"/>
            <a:ext cx="6264300" cy="2493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3300"/>
              </a:buClr>
              <a:buSzPts val="4000"/>
              <a:buFont typeface="Avenir"/>
              <a:buNone/>
            </a:pPr>
            <a:r>
              <a:rPr b="1" i="0" lang="en-US" sz="3100" u="none">
                <a:solidFill>
                  <a:schemeClr val="dk1"/>
                </a:solidFill>
                <a:latin typeface="Avenir"/>
                <a:ea typeface="Avenir"/>
                <a:cs typeface="Avenir"/>
                <a:sym typeface="Avenir"/>
              </a:rPr>
              <a:t>Phonics Play</a:t>
            </a:r>
            <a:endParaRPr b="1" i="0" sz="3100" u="non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FF3300"/>
              </a:buClr>
              <a:buSzPts val="4000"/>
              <a:buFont typeface="Avenir"/>
              <a:buNone/>
            </a:pPr>
            <a:r>
              <a:rPr b="1" lang="en-US" sz="3100">
                <a:solidFill>
                  <a:schemeClr val="dk1"/>
                </a:solidFill>
                <a:latin typeface="Avenir"/>
                <a:ea typeface="Avenir"/>
                <a:cs typeface="Avenir"/>
                <a:sym typeface="Avenir"/>
              </a:rPr>
              <a:t>log in: staples01   </a:t>
            </a:r>
            <a:endParaRPr b="1" sz="3100">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FF3300"/>
              </a:buClr>
              <a:buSzPts val="4000"/>
              <a:buFont typeface="Avenir"/>
              <a:buNone/>
            </a:pPr>
            <a:r>
              <a:rPr b="1" lang="en-US" sz="3100">
                <a:solidFill>
                  <a:schemeClr val="dk1"/>
                </a:solidFill>
                <a:latin typeface="Avenir"/>
                <a:ea typeface="Avenir"/>
                <a:cs typeface="Avenir"/>
                <a:sym typeface="Avenir"/>
              </a:rPr>
              <a:t>password: phonics</a:t>
            </a:r>
            <a:endParaRPr b="1" sz="3100">
              <a:solidFill>
                <a:schemeClr val="dk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3200"/>
              <a:buFont typeface="Avenir"/>
              <a:buNone/>
            </a:pPr>
            <a:r>
              <a:rPr b="1" i="0" lang="en-US" sz="3100" u="sng">
                <a:solidFill>
                  <a:schemeClr val="hlink"/>
                </a:solidFill>
                <a:latin typeface="Avenir"/>
                <a:ea typeface="Avenir"/>
                <a:cs typeface="Avenir"/>
                <a:sym typeface="Avenir"/>
                <a:hlinkClick r:id="rId6"/>
              </a:rPr>
              <a:t>https://www.phonicsplay.co.uk</a:t>
            </a:r>
            <a:endParaRPr b="1" sz="3100">
              <a:solidFill>
                <a:schemeClr val="dk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3200"/>
              <a:buFont typeface="Avenir"/>
              <a:buNone/>
            </a:pPr>
            <a:r>
              <a:t/>
            </a:r>
            <a:endParaRPr b="1" sz="3200">
              <a:solidFill>
                <a:schemeClr val="dk1"/>
              </a:solidFill>
              <a:latin typeface="Avenir"/>
              <a:ea typeface="Avenir"/>
              <a:cs typeface="Avenir"/>
              <a:sym typeface="Avenir"/>
            </a:endParaRPr>
          </a:p>
        </p:txBody>
      </p:sp>
      <p:pic>
        <p:nvPicPr>
          <p:cNvPr id="223" name="Google Shape;223;p18"/>
          <p:cNvPicPr preferRelativeResize="0"/>
          <p:nvPr/>
        </p:nvPicPr>
        <p:blipFill rotWithShape="1">
          <a:blip r:embed="rId7">
            <a:alphaModFix/>
          </a:blip>
          <a:srcRect b="13748" l="27943" r="18924" t="18328"/>
          <a:stretch/>
        </p:blipFill>
        <p:spPr>
          <a:xfrm>
            <a:off x="7235825" y="5399087"/>
            <a:ext cx="1728787" cy="1243012"/>
          </a:xfrm>
          <a:prstGeom prst="rect">
            <a:avLst/>
          </a:prstGeom>
          <a:noFill/>
          <a:ln>
            <a:noFill/>
          </a:ln>
        </p:spPr>
      </p:pic>
      <p:pic>
        <p:nvPicPr>
          <p:cNvPr id="224" name="Google Shape;224;p18"/>
          <p:cNvPicPr preferRelativeResize="0"/>
          <p:nvPr/>
        </p:nvPicPr>
        <p:blipFill rotWithShape="1">
          <a:blip r:embed="rId8">
            <a:alphaModFix/>
          </a:blip>
          <a:srcRect b="17515" l="27862" r="18453" t="12594"/>
          <a:stretch/>
        </p:blipFill>
        <p:spPr>
          <a:xfrm>
            <a:off x="6778625" y="4143375"/>
            <a:ext cx="1590675" cy="1165225"/>
          </a:xfrm>
          <a:prstGeom prst="rect">
            <a:avLst/>
          </a:prstGeom>
          <a:noFill/>
          <a:ln>
            <a:noFill/>
          </a:ln>
        </p:spPr>
      </p:pic>
      <p:pic>
        <p:nvPicPr>
          <p:cNvPr id="225" name="Google Shape;225;p18"/>
          <p:cNvPicPr preferRelativeResize="0"/>
          <p:nvPr/>
        </p:nvPicPr>
        <p:blipFill rotWithShape="1">
          <a:blip r:embed="rId9">
            <a:alphaModFix/>
          </a:blip>
          <a:srcRect b="0" l="0" r="0" t="0"/>
          <a:stretch/>
        </p:blipFill>
        <p:spPr>
          <a:xfrm>
            <a:off x="7407275" y="219075"/>
            <a:ext cx="1385887" cy="1225550"/>
          </a:xfrm>
          <a:prstGeom prst="rect">
            <a:avLst/>
          </a:prstGeom>
          <a:noFill/>
          <a:ln>
            <a:noFill/>
          </a:ln>
        </p:spPr>
      </p:pic>
      <p:pic>
        <p:nvPicPr>
          <p:cNvPr id="226" name="Google Shape;226;p18"/>
          <p:cNvPicPr preferRelativeResize="0"/>
          <p:nvPr/>
        </p:nvPicPr>
        <p:blipFill rotWithShape="1">
          <a:blip r:embed="rId10">
            <a:alphaModFix/>
          </a:blip>
          <a:srcRect b="0" l="0" r="0" t="0"/>
          <a:stretch/>
        </p:blipFill>
        <p:spPr>
          <a:xfrm>
            <a:off x="5240350" y="1088437"/>
            <a:ext cx="2166937" cy="116681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pic>
        <p:nvPicPr>
          <p:cNvPr id="232" name="Google Shape;232;p20"/>
          <p:cNvPicPr preferRelativeResize="0"/>
          <p:nvPr/>
        </p:nvPicPr>
        <p:blipFill rotWithShape="1">
          <a:blip r:embed="rId3">
            <a:alphaModFix/>
          </a:blip>
          <a:srcRect b="0" l="0" r="0" t="0"/>
          <a:stretch/>
        </p:blipFill>
        <p:spPr>
          <a:xfrm>
            <a:off x="2195512" y="188912"/>
            <a:ext cx="4502150" cy="65532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g1017de390e0_0_0"/>
          <p:cNvSpPr txBox="1"/>
          <p:nvPr>
            <p:ph idx="1" type="body"/>
          </p:nvPr>
        </p:nvSpPr>
        <p:spPr>
          <a:xfrm>
            <a:off x="404850" y="1634175"/>
            <a:ext cx="8337000" cy="4777800"/>
          </a:xfrm>
          <a:prstGeom prst="rect">
            <a:avLst/>
          </a:prstGeom>
        </p:spPr>
        <p:txBody>
          <a:bodyPr anchorCtr="0" anchor="t" bIns="45700" lIns="91425" spcFirstLastPara="1" rIns="91425" wrap="square" tIns="45700">
            <a:noAutofit/>
          </a:bodyPr>
          <a:lstStyle/>
          <a:p>
            <a:pPr indent="-412750" lvl="0" marL="457200" rtl="0" algn="l">
              <a:spcBef>
                <a:spcPts val="360"/>
              </a:spcBef>
              <a:spcAft>
                <a:spcPts val="0"/>
              </a:spcAft>
              <a:buSzPts val="2900"/>
              <a:buFont typeface="Comic Sans MS"/>
              <a:buChar char="•"/>
            </a:pPr>
            <a:r>
              <a:rPr lang="en-US" sz="2900">
                <a:latin typeface="Comic Sans MS"/>
                <a:ea typeface="Comic Sans MS"/>
                <a:cs typeface="Comic Sans MS"/>
                <a:sym typeface="Comic Sans MS"/>
              </a:rPr>
              <a:t>It was introduced in 2012 as part of a policy to strengthen phonics teaching and emphasise the synthetic and systematic approach.</a:t>
            </a:r>
            <a:endParaRPr sz="2900">
              <a:latin typeface="Comic Sans MS"/>
              <a:ea typeface="Comic Sans MS"/>
              <a:cs typeface="Comic Sans MS"/>
              <a:sym typeface="Comic Sans MS"/>
            </a:endParaRPr>
          </a:p>
          <a:p>
            <a:pPr indent="-412750" lvl="0" marL="457200" rtl="0" algn="l">
              <a:spcBef>
                <a:spcPts val="0"/>
              </a:spcBef>
              <a:spcAft>
                <a:spcPts val="0"/>
              </a:spcAft>
              <a:buSzPts val="2900"/>
              <a:buFont typeface="Comic Sans MS"/>
              <a:buChar char="•"/>
            </a:pPr>
            <a:r>
              <a:rPr lang="en-US" sz="2900">
                <a:latin typeface="Comic Sans MS"/>
                <a:ea typeface="Comic Sans MS"/>
                <a:cs typeface="Comic Sans MS"/>
                <a:sym typeface="Comic Sans MS"/>
              </a:rPr>
              <a:t>It normally takes place in June and is administered on a one to one basic with a </a:t>
            </a:r>
            <a:r>
              <a:rPr lang="en-US" sz="2900">
                <a:latin typeface="Comic Sans MS"/>
                <a:ea typeface="Comic Sans MS"/>
                <a:cs typeface="Comic Sans MS"/>
                <a:sym typeface="Comic Sans MS"/>
              </a:rPr>
              <a:t>familiar</a:t>
            </a:r>
            <a:r>
              <a:rPr lang="en-US" sz="2900">
                <a:latin typeface="Comic Sans MS"/>
                <a:ea typeface="Comic Sans MS"/>
                <a:cs typeface="Comic Sans MS"/>
                <a:sym typeface="Comic Sans MS"/>
              </a:rPr>
              <a:t> adult.</a:t>
            </a:r>
            <a:endParaRPr sz="2900">
              <a:latin typeface="Comic Sans MS"/>
              <a:ea typeface="Comic Sans MS"/>
              <a:cs typeface="Comic Sans MS"/>
              <a:sym typeface="Comic Sans MS"/>
            </a:endParaRPr>
          </a:p>
          <a:p>
            <a:pPr indent="-412750" lvl="0" marL="457200" rtl="0" algn="l">
              <a:spcBef>
                <a:spcPts val="0"/>
              </a:spcBef>
              <a:spcAft>
                <a:spcPts val="0"/>
              </a:spcAft>
              <a:buSzPts val="2900"/>
              <a:buFont typeface="Comic Sans MS"/>
              <a:buChar char="•"/>
            </a:pPr>
            <a:r>
              <a:rPr lang="en-US" sz="2900">
                <a:latin typeface="Comic Sans MS"/>
                <a:ea typeface="Comic Sans MS"/>
                <a:cs typeface="Comic Sans MS"/>
                <a:sym typeface="Comic Sans MS"/>
              </a:rPr>
              <a:t>During the screening, children will be asked to read a list of 40 words to check their grapheme </a:t>
            </a:r>
            <a:r>
              <a:rPr lang="en-US" sz="2900">
                <a:latin typeface="Comic Sans MS"/>
                <a:ea typeface="Comic Sans MS"/>
                <a:cs typeface="Comic Sans MS"/>
                <a:sym typeface="Comic Sans MS"/>
              </a:rPr>
              <a:t>recognition</a:t>
            </a:r>
            <a:r>
              <a:rPr lang="en-US" sz="2900">
                <a:latin typeface="Comic Sans MS"/>
                <a:ea typeface="Comic Sans MS"/>
                <a:cs typeface="Comic Sans MS"/>
                <a:sym typeface="Comic Sans MS"/>
              </a:rPr>
              <a:t> and decoding skills</a:t>
            </a:r>
            <a:endParaRPr sz="2900">
              <a:latin typeface="Comic Sans MS"/>
              <a:ea typeface="Comic Sans MS"/>
              <a:cs typeface="Comic Sans MS"/>
              <a:sym typeface="Comic Sans MS"/>
            </a:endParaRPr>
          </a:p>
        </p:txBody>
      </p:sp>
      <p:sp>
        <p:nvSpPr>
          <p:cNvPr id="239" name="Google Shape;239;g1017de390e0_0_0"/>
          <p:cNvSpPr txBox="1"/>
          <p:nvPr>
            <p:ph type="title"/>
          </p:nvPr>
        </p:nvSpPr>
        <p:spPr>
          <a:xfrm>
            <a:off x="499950" y="394775"/>
            <a:ext cx="81441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000"/>
              <a:buFont typeface="Comic Sans MS"/>
              <a:buNone/>
            </a:pPr>
            <a:r>
              <a:rPr lang="en-US" sz="4000">
                <a:latin typeface="Comic Sans MS"/>
                <a:ea typeface="Comic Sans MS"/>
                <a:cs typeface="Comic Sans MS"/>
                <a:sym typeface="Comic Sans MS"/>
              </a:rPr>
              <a:t>What is the </a:t>
            </a:r>
            <a:r>
              <a:rPr b="0" i="0" lang="en-US" sz="4000" u="none">
                <a:solidFill>
                  <a:schemeClr val="dk2"/>
                </a:solidFill>
                <a:latin typeface="Comic Sans MS"/>
                <a:ea typeface="Comic Sans MS"/>
                <a:cs typeface="Comic Sans MS"/>
                <a:sym typeface="Comic Sans MS"/>
              </a:rPr>
              <a:t>Year 1 Phonics Test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g1017de390e0_0_7"/>
          <p:cNvSpPr txBox="1"/>
          <p:nvPr>
            <p:ph idx="1" type="body"/>
          </p:nvPr>
        </p:nvSpPr>
        <p:spPr>
          <a:xfrm>
            <a:off x="404850" y="1634175"/>
            <a:ext cx="8337000" cy="4728000"/>
          </a:xfrm>
          <a:prstGeom prst="rect">
            <a:avLst/>
          </a:prstGeom>
        </p:spPr>
        <p:txBody>
          <a:bodyPr anchorCtr="0" anchor="t" bIns="45700" lIns="91425" spcFirstLastPara="1" rIns="91425" wrap="square" tIns="45700">
            <a:noAutofit/>
          </a:bodyPr>
          <a:lstStyle/>
          <a:p>
            <a:pPr indent="-412750" lvl="0" marL="457200" rtl="0" algn="l">
              <a:spcBef>
                <a:spcPts val="360"/>
              </a:spcBef>
              <a:spcAft>
                <a:spcPts val="0"/>
              </a:spcAft>
              <a:buSzPts val="2900"/>
              <a:buFont typeface="Comic Sans MS"/>
              <a:buChar char="•"/>
            </a:pPr>
            <a:r>
              <a:rPr lang="en-US" sz="2900">
                <a:latin typeface="Comic Sans MS"/>
                <a:ea typeface="Comic Sans MS"/>
                <a:cs typeface="Comic Sans MS"/>
                <a:sym typeface="Comic Sans MS"/>
              </a:rPr>
              <a:t>The words are made up of real and non-words (</a:t>
            </a:r>
            <a:r>
              <a:rPr lang="en-US" sz="2900">
                <a:latin typeface="Comic Sans MS"/>
                <a:ea typeface="Comic Sans MS"/>
                <a:cs typeface="Comic Sans MS"/>
                <a:sym typeface="Comic Sans MS"/>
              </a:rPr>
              <a:t>pseudo</a:t>
            </a:r>
            <a:r>
              <a:rPr lang="en-US" sz="2900">
                <a:latin typeface="Comic Sans MS"/>
                <a:ea typeface="Comic Sans MS"/>
                <a:cs typeface="Comic Sans MS"/>
                <a:sym typeface="Comic Sans MS"/>
              </a:rPr>
              <a:t> words)</a:t>
            </a:r>
            <a:endParaRPr sz="2900">
              <a:latin typeface="Comic Sans MS"/>
              <a:ea typeface="Comic Sans MS"/>
              <a:cs typeface="Comic Sans MS"/>
              <a:sym typeface="Comic Sans MS"/>
            </a:endParaRPr>
          </a:p>
          <a:p>
            <a:pPr indent="-412750" lvl="0" marL="457200" rtl="0" algn="l">
              <a:spcBef>
                <a:spcPts val="0"/>
              </a:spcBef>
              <a:spcAft>
                <a:spcPts val="0"/>
              </a:spcAft>
              <a:buSzPts val="2900"/>
              <a:buFont typeface="Comic Sans MS"/>
              <a:buChar char="•"/>
            </a:pPr>
            <a:r>
              <a:rPr lang="en-US" sz="2900">
                <a:latin typeface="Comic Sans MS"/>
                <a:ea typeface="Comic Sans MS"/>
                <a:cs typeface="Comic Sans MS"/>
                <a:sym typeface="Comic Sans MS"/>
              </a:rPr>
              <a:t>Reading non-words can act as a useful tool to check whether the children are secure in their phonic knowledge and can apply it to read any word.</a:t>
            </a:r>
            <a:endParaRPr sz="2900">
              <a:latin typeface="Comic Sans MS"/>
              <a:ea typeface="Comic Sans MS"/>
              <a:cs typeface="Comic Sans MS"/>
              <a:sym typeface="Comic Sans MS"/>
            </a:endParaRPr>
          </a:p>
          <a:p>
            <a:pPr indent="-412750" lvl="0" marL="457200" rtl="0" algn="l">
              <a:spcBef>
                <a:spcPts val="0"/>
              </a:spcBef>
              <a:spcAft>
                <a:spcPts val="0"/>
              </a:spcAft>
              <a:buSzPts val="2900"/>
              <a:buFont typeface="Comic Sans MS"/>
              <a:buChar char="•"/>
            </a:pPr>
            <a:r>
              <a:rPr lang="en-US" sz="2900">
                <a:latin typeface="Comic Sans MS"/>
                <a:ea typeface="Comic Sans MS"/>
                <a:cs typeface="Comic Sans MS"/>
                <a:sym typeface="Comic Sans MS"/>
              </a:rPr>
              <a:t>It usually takes about 10 minutes but there is no time limit.</a:t>
            </a:r>
            <a:endParaRPr sz="2900">
              <a:latin typeface="Comic Sans MS"/>
              <a:ea typeface="Comic Sans MS"/>
              <a:cs typeface="Comic Sans MS"/>
              <a:sym typeface="Comic Sans MS"/>
            </a:endParaRPr>
          </a:p>
          <a:p>
            <a:pPr indent="-412750" lvl="0" marL="457200" rtl="0" algn="l">
              <a:spcBef>
                <a:spcPts val="0"/>
              </a:spcBef>
              <a:spcAft>
                <a:spcPts val="0"/>
              </a:spcAft>
              <a:buSzPts val="2900"/>
              <a:buFont typeface="Comic Sans MS"/>
              <a:buChar char="•"/>
            </a:pPr>
            <a:r>
              <a:rPr lang="en-US" sz="2900">
                <a:latin typeface="Comic Sans MS"/>
                <a:ea typeface="Comic Sans MS"/>
                <a:cs typeface="Comic Sans MS"/>
                <a:sym typeface="Comic Sans MS"/>
              </a:rPr>
              <a:t>Each year the pass score </a:t>
            </a:r>
            <a:r>
              <a:rPr lang="en-US" sz="2900">
                <a:latin typeface="Comic Sans MS"/>
                <a:ea typeface="Comic Sans MS"/>
                <a:cs typeface="Comic Sans MS"/>
                <a:sym typeface="Comic Sans MS"/>
              </a:rPr>
              <a:t>isn't</a:t>
            </a:r>
            <a:r>
              <a:rPr lang="en-US" sz="2900">
                <a:latin typeface="Comic Sans MS"/>
                <a:ea typeface="Comic Sans MS"/>
                <a:cs typeface="Comic Sans MS"/>
                <a:sym typeface="Comic Sans MS"/>
              </a:rPr>
              <a:t> announced until after the check has been administered.</a:t>
            </a:r>
            <a:endParaRPr sz="2900">
              <a:latin typeface="Comic Sans MS"/>
              <a:ea typeface="Comic Sans MS"/>
              <a:cs typeface="Comic Sans MS"/>
              <a:sym typeface="Comic Sans MS"/>
            </a:endParaRPr>
          </a:p>
        </p:txBody>
      </p:sp>
      <p:sp>
        <p:nvSpPr>
          <p:cNvPr id="246" name="Google Shape;246;g1017de390e0_0_7"/>
          <p:cNvSpPr txBox="1"/>
          <p:nvPr>
            <p:ph type="title"/>
          </p:nvPr>
        </p:nvSpPr>
        <p:spPr>
          <a:xfrm>
            <a:off x="499950" y="394775"/>
            <a:ext cx="81441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000"/>
              <a:buFont typeface="Comic Sans MS"/>
              <a:buNone/>
            </a:pPr>
            <a:r>
              <a:rPr lang="en-US" sz="4000">
                <a:latin typeface="Comic Sans MS"/>
                <a:ea typeface="Comic Sans MS"/>
                <a:cs typeface="Comic Sans MS"/>
                <a:sym typeface="Comic Sans MS"/>
              </a:rPr>
              <a:t>What is the </a:t>
            </a:r>
            <a:r>
              <a:rPr b="0" i="0" lang="en-US" sz="4000" u="none">
                <a:solidFill>
                  <a:schemeClr val="dk2"/>
                </a:solidFill>
                <a:latin typeface="Comic Sans MS"/>
                <a:ea typeface="Comic Sans MS"/>
                <a:cs typeface="Comic Sans MS"/>
                <a:sym typeface="Comic Sans MS"/>
              </a:rPr>
              <a:t>Year 1 Phonics Test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9"/>
          <p:cNvSpPr txBox="1"/>
          <p:nvPr>
            <p:ph type="title"/>
          </p:nvPr>
        </p:nvSpPr>
        <p:spPr>
          <a:xfrm>
            <a:off x="685800" y="312150"/>
            <a:ext cx="77724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000"/>
              <a:buFont typeface="Comic Sans MS"/>
              <a:buNone/>
            </a:pPr>
            <a:r>
              <a:rPr b="0" i="0" lang="en-US" sz="4000" u="none">
                <a:solidFill>
                  <a:schemeClr val="dk2"/>
                </a:solidFill>
                <a:latin typeface="Comic Sans MS"/>
                <a:ea typeface="Comic Sans MS"/>
                <a:cs typeface="Comic Sans MS"/>
                <a:sym typeface="Comic Sans MS"/>
              </a:rPr>
              <a:t>Year 1 Phonics Test</a:t>
            </a:r>
            <a:endParaRPr/>
          </a:p>
        </p:txBody>
      </p:sp>
      <p:pic>
        <p:nvPicPr>
          <p:cNvPr id="253" name="Google Shape;253;p19"/>
          <p:cNvPicPr preferRelativeResize="0"/>
          <p:nvPr/>
        </p:nvPicPr>
        <p:blipFill rotWithShape="1">
          <a:blip r:embed="rId3">
            <a:alphaModFix/>
          </a:blip>
          <a:srcRect b="8827" l="16321" r="51579" t="23249"/>
          <a:stretch/>
        </p:blipFill>
        <p:spPr>
          <a:xfrm>
            <a:off x="4572000" y="1628775"/>
            <a:ext cx="4176712" cy="4968875"/>
          </a:xfrm>
          <a:prstGeom prst="rect">
            <a:avLst/>
          </a:prstGeom>
          <a:noFill/>
          <a:ln>
            <a:noFill/>
          </a:ln>
        </p:spPr>
      </p:pic>
      <p:pic>
        <p:nvPicPr>
          <p:cNvPr id="254" name="Google Shape;254;p19"/>
          <p:cNvPicPr preferRelativeResize="0"/>
          <p:nvPr/>
        </p:nvPicPr>
        <p:blipFill rotWithShape="1">
          <a:blip r:embed="rId4">
            <a:alphaModFix/>
          </a:blip>
          <a:srcRect b="7671" l="16240" r="51660" t="23422"/>
          <a:stretch/>
        </p:blipFill>
        <p:spPr>
          <a:xfrm>
            <a:off x="179387" y="1628775"/>
            <a:ext cx="4176712" cy="504031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id="259" name="Google Shape;259;p21"/>
          <p:cNvPicPr preferRelativeResize="0"/>
          <p:nvPr/>
        </p:nvPicPr>
        <p:blipFill rotWithShape="1">
          <a:blip r:embed="rId3">
            <a:alphaModFix/>
          </a:blip>
          <a:srcRect b="0" l="0" r="0" t="0"/>
          <a:stretch/>
        </p:blipFill>
        <p:spPr>
          <a:xfrm rot="-1380000">
            <a:off x="727075" y="628650"/>
            <a:ext cx="2124075" cy="2905125"/>
          </a:xfrm>
          <a:prstGeom prst="rect">
            <a:avLst/>
          </a:prstGeom>
          <a:noFill/>
          <a:ln>
            <a:noFill/>
          </a:ln>
        </p:spPr>
      </p:pic>
      <p:pic>
        <p:nvPicPr>
          <p:cNvPr id="260" name="Google Shape;260;p21"/>
          <p:cNvPicPr preferRelativeResize="0"/>
          <p:nvPr/>
        </p:nvPicPr>
        <p:blipFill rotWithShape="1">
          <a:blip r:embed="rId4">
            <a:alphaModFix/>
          </a:blip>
          <a:srcRect b="0" l="0" r="0" t="0"/>
          <a:stretch/>
        </p:blipFill>
        <p:spPr>
          <a:xfrm rot="840000">
            <a:off x="6361112" y="3548062"/>
            <a:ext cx="2133600" cy="2724150"/>
          </a:xfrm>
          <a:prstGeom prst="rect">
            <a:avLst/>
          </a:prstGeom>
          <a:noFill/>
          <a:ln>
            <a:noFill/>
          </a:ln>
        </p:spPr>
      </p:pic>
      <p:sp>
        <p:nvSpPr>
          <p:cNvPr id="261" name="Google Shape;261;p21"/>
          <p:cNvSpPr/>
          <p:nvPr/>
        </p:nvSpPr>
        <p:spPr>
          <a:xfrm>
            <a:off x="2668855" y="332656"/>
            <a:ext cx="3876256" cy="212365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4400"/>
              <a:buFont typeface="Overlock"/>
              <a:buNone/>
            </a:pPr>
            <a:r>
              <a:rPr b="1" i="0" lang="en-US" sz="4400" u="none" cap="none" strike="noStrike">
                <a:solidFill>
                  <a:srgbClr val="FFFFFF"/>
                </a:solidFill>
                <a:latin typeface="Overlock"/>
                <a:ea typeface="Overlock"/>
                <a:cs typeface="Overlock"/>
                <a:sym typeface="Overlock"/>
              </a:rPr>
              <a:t>Extra activities for home…</a:t>
            </a:r>
            <a:endParaRPr/>
          </a:p>
        </p:txBody>
      </p:sp>
      <p:sp>
        <p:nvSpPr>
          <p:cNvPr id="262" name="Google Shape;262;p21"/>
          <p:cNvSpPr/>
          <p:nvPr/>
        </p:nvSpPr>
        <p:spPr>
          <a:xfrm>
            <a:off x="251520" y="4012548"/>
            <a:ext cx="5667334" cy="255454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3200"/>
              <a:buFont typeface="Overlock"/>
              <a:buNone/>
            </a:pPr>
            <a:r>
              <a:rPr b="1" i="0" lang="en-US" sz="3200" u="none" cap="none" strike="noStrike">
                <a:solidFill>
                  <a:srgbClr val="FFFFFF"/>
                </a:solidFill>
                <a:latin typeface="Overlock"/>
                <a:ea typeface="Overlock"/>
                <a:cs typeface="Overlock"/>
                <a:sym typeface="Overlock"/>
              </a:rPr>
              <a:t>You can purchase these books for around £2 from the school. It will be available on scopay and given to the children to bring home. </a:t>
            </a:r>
            <a:endParaRPr/>
          </a:p>
        </p:txBody>
      </p:sp>
      <p:pic>
        <p:nvPicPr>
          <p:cNvPr id="263" name="Google Shape;263;p21"/>
          <p:cNvPicPr preferRelativeResize="0"/>
          <p:nvPr/>
        </p:nvPicPr>
        <p:blipFill rotWithShape="1">
          <a:blip r:embed="rId5">
            <a:alphaModFix/>
          </a:blip>
          <a:srcRect b="0" l="0" r="0" t="0"/>
          <a:stretch/>
        </p:blipFill>
        <p:spPr>
          <a:xfrm>
            <a:off x="6588125" y="252412"/>
            <a:ext cx="2114550" cy="304006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22"/>
          <p:cNvPicPr preferRelativeResize="0"/>
          <p:nvPr/>
        </p:nvPicPr>
        <p:blipFill>
          <a:blip r:embed="rId3">
            <a:alphaModFix/>
          </a:blip>
          <a:stretch>
            <a:fillRect/>
          </a:stretch>
        </p:blipFill>
        <p:spPr>
          <a:xfrm>
            <a:off x="236838" y="679375"/>
            <a:ext cx="8618025" cy="5499249"/>
          </a:xfrm>
          <a:prstGeom prst="rect">
            <a:avLst/>
          </a:prstGeom>
          <a:noFill/>
          <a:ln>
            <a:noFill/>
          </a:ln>
        </p:spPr>
      </p:pic>
      <p:sp>
        <p:nvSpPr>
          <p:cNvPr id="270" name="Google Shape;270;p22"/>
          <p:cNvSpPr txBox="1"/>
          <p:nvPr/>
        </p:nvSpPr>
        <p:spPr>
          <a:xfrm>
            <a:off x="153150" y="679387"/>
            <a:ext cx="8837700" cy="175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Recursive"/>
              <a:buNone/>
            </a:pPr>
            <a:r>
              <a:rPr lang="en-US" sz="3600">
                <a:solidFill>
                  <a:schemeClr val="dk1"/>
                </a:solidFill>
                <a:latin typeface="Comic Sans MS"/>
                <a:ea typeface="Comic Sans MS"/>
                <a:cs typeface="Comic Sans MS"/>
                <a:sym typeface="Comic Sans MS"/>
              </a:rPr>
              <a:t>Thank you for your time today</a:t>
            </a:r>
            <a:r>
              <a:rPr i="0" lang="en-US" sz="3600" u="none">
                <a:solidFill>
                  <a:schemeClr val="dk1"/>
                </a:solidFill>
                <a:latin typeface="Comic Sans MS"/>
                <a:ea typeface="Comic Sans MS"/>
                <a:cs typeface="Comic Sans MS"/>
                <a:sym typeface="Comic Sans MS"/>
              </a:rPr>
              <a:t>. </a:t>
            </a:r>
            <a:endParaRPr sz="3600">
              <a:solidFill>
                <a:schemeClr val="dk1"/>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chemeClr val="dk1"/>
              </a:buClr>
              <a:buSzPts val="3600"/>
              <a:buFont typeface="Recursive"/>
              <a:buNone/>
            </a:pPr>
            <a:r>
              <a:rPr lang="en-US" sz="3600">
                <a:solidFill>
                  <a:schemeClr val="dk1"/>
                </a:solidFill>
                <a:latin typeface="Comic Sans MS"/>
                <a:ea typeface="Comic Sans MS"/>
                <a:cs typeface="Comic Sans MS"/>
                <a:sym typeface="Comic Sans MS"/>
              </a:rPr>
              <a:t>I</a:t>
            </a:r>
            <a:r>
              <a:rPr i="0" lang="en-US" sz="3600" u="none">
                <a:solidFill>
                  <a:schemeClr val="dk1"/>
                </a:solidFill>
                <a:latin typeface="Comic Sans MS"/>
                <a:ea typeface="Comic Sans MS"/>
                <a:cs typeface="Comic Sans MS"/>
                <a:sym typeface="Comic Sans MS"/>
              </a:rPr>
              <a:t>f you have any questions, </a:t>
            </a:r>
            <a:r>
              <a:rPr lang="en-US" sz="3600">
                <a:solidFill>
                  <a:schemeClr val="dk1"/>
                </a:solidFill>
                <a:latin typeface="Comic Sans MS"/>
                <a:ea typeface="Comic Sans MS"/>
                <a:cs typeface="Comic Sans MS"/>
                <a:sym typeface="Comic Sans MS"/>
              </a:rPr>
              <a:t>your child’s teacher will always be happy to help.</a:t>
            </a:r>
            <a:endParaRPr b="0" i="0" sz="3600" u="none">
              <a:solidFill>
                <a:schemeClr val="dk1"/>
              </a:solidFill>
              <a:latin typeface="Recursive"/>
              <a:ea typeface="Recursive"/>
              <a:cs typeface="Recursive"/>
              <a:sym typeface="Recursive"/>
            </a:endParaRPr>
          </a:p>
        </p:txBody>
      </p:sp>
      <p:sp>
        <p:nvSpPr>
          <p:cNvPr descr="data:image/jpeg;base64,/9j/4AAQSkZJRgABAQAAAQABAAD/2wCEAAkGBxQHBhUUBxQWFhIWGBwYFxcXGBkWHxoZIBcYHB0cGBwcHSggHBwpGxcZIjEhJikrMS4uFx8zODMsQygtLisBCgoKDg0OGxAQGywmHyQsLS8tLC8tNCwuLCwsLCwsLSwsNSwsLC4vLS0sLSwsLCwsLCwsLCwsLiwsLCwsLCwsLP/AABEIAOEA4QMBEQACEQEDEQH/xAAcAAEAAgMBAQEAAAAAAAAAAAAABQYEBwgDAgH/xABLEAABAwIDBAYECwYCCQUAAAABAAIDBBEFBiESMUFRBxMiYXGBFCMykRUWQkNSYnKCkqGxJDM0c6LBJWMINURTsrPCw9EmNlSj8f/EABsBAQABBQEAAAAAAAAAAAAAAAAEAgMFBgcB/8QAOxEAAgECAgYJAgUCBgMAAAAAAAECAwQRMQUGEiFRcSJBYYGRobHB0RMyFEJS4fAjMyQlQ2KisnKCkv/aAAwDAQACEQMRAD8A3igCAIAgCAIAgCA/HO2W3doAgKxWZ8pIpzHhxfVSjeylYZrfaePVt+84KxXuaNBbVWSS7WeqLeRhuxvE8Q/gqaClb9KokMz7c+ris0Hu2ysHcaz2dPdTxlyWC8/guqjJ5nk/CK2sH+I4lML8KeOKADwJa9/9SxFXWys3/Tppc236YFxUF1s+fifDIP2yWrl/mVdQfyDwFj56x38sppckvdMq+jA+DkPD3H1lMxx5vL3n3ucVYenL9/6r8vg9+nHgPiFhwPYpYwebdpp94IXi03fr/VY+nHgffxNp4x+yvqYv5dXUN/LrLK/DWLSEfz480vg8+jA/W4JVUg/wzE6kd07YqgeB2mB9vvX71Opa13C/uQi+WK+fQpdBdR6jFMVw/wDfRUtW0f7tzqV58n7bCfvNWWt9abWe6pFx815b/ItuhLqMmDP1NHIG422WjeTYekM2WE90rSYv6gs7b3tvcLGlNPln4ZltxazLTDM2oiDoHBzSLhzSCCOYI0KlFJ9oAgCAIAgCAIAgCAIAgCAIAgCA+ZJBFGXSkBoFySbADmTwCAp1TnV2JSFmTYfSCDY1DyY6dp1GjrXmII3MFtd6xt9pa2s1/Ulv/St7/bvwK4wcsjEdlh2KO2s2VD6o7+qHqoG63Fomnt25vLvJade6y3NbdS6C8X4/C7yRGilmT9LTMo4AykY1jBoGsaGgeAGgWvTqTqS2ptt8XvLqWB6qk9CAIAgCAIAgCA+ZIxKwiUAg6EEXB8QvVJxeKBXn5SZRyF+WZX0Uh1tDYxOP14D6sjwDT3rO2esV3Q3Te2u3Pxz8cS1KjFnvFm6fBDbN8I6r/wCXThz4+Os0er4tLa9ptzvC3Cw03a3eEU8JcH7dT9ewjypyiXCjq2V1M2Sie18bhdrmEOBHcRoVmC2eyAIAgCAIAgCAIAgCAIAgIPMuZ4cvtY2baknk0hgjG1JIe4cGi2rjYCyt1asKUHObwSzZ6ljkVt2Cz5kkEmcXAx3uyijJ6putwZjoZniw39kG9gtI0nrLOpjTtdy/V1vlw9eRJhRS3yLJGwRRgRgBoFgALADkAtVcnJ4vMvn0vAEAQBAEAQBAEAQBAEAQBAVybLr8LqnT5QeKeVx2nwkEwTH67B7DtPbZY87rY9G6xVrfCFbpR/5L55PxRZnRTyJrLebGYtVGnrmGnrWC74Hm9x9OJ26Rmh1G62oC3u2uqVzTVSk8U/5h2MiuLTwZY1IPAgCAIAgCAIAgCAICrZmzO6mrPRMvtEta4XN/YgafnJiPyYNXKHfX1Gzp/UqvkutvgiqMXJ4IxsAwBuEl0k73TVUms1RJ7TzyHBjBwYNAAPFc30lpStfTxnuiso9S+X2+hMhBRJhY0rCAIAgCAIAgCAIAgCAIAgCAIAgI3HcDixymDaq4c07UcrDsvifwdG4atO7uNtbqZZX1azqbdJ811PmUyipLBnjgGY5aCvbR5rI612kFSBssqPquG6Obm3ceHJdH0bpSjfU8Y7pLNda+V2+5DnBxZclkygIAgCAIAgCAICrZtzDJT1DaPALOrZRe5F2wR7jLJ+jW8T+cK+vqdnRdSp3Lrb4IqjFyeCPPAMEjwOj2YCXPcdqWV5u+WQ73vPEk+5cyvr6reVXUqPkupLgibGKisESahlQQBAEAQBAEAQBAEAQBAEAQBAEAQBAYeL4XFjOHuhxBodG7hxB4Fp3hwOoIV63ualvUVSm8Gv54HjSawZhZYxuXDcRFBmN5c8g+i1B+fYN7X/5zRv8ApDXx6ZovSdO+pbS3SWa4fs+rwIU4OLLmsoUBAEAQBAEBBZwzD8XsMBhZ1tRK7q6eEb5JDuvyaN7ncAPBW6tWFKDnN4JZs9Sx3ETlnA/gimc6rf1tVM7rKiY73v5Dkxo0a3QADcuX6U0lO+rbb+1fauC+X1/sTYQ2UTKxpWEAQBAEAQBAEAQBAEAQBAEAQBAEAQBAEBG5gwaPHsNMVVcG4cx7TZ0cg1a9hGocD/44qVZXlS0rKrT6s1xXB/ztKZRUlgz0yTj78QZJTY12a6ms2XgJWn2J4/quA1HA3FhoupWd3TuqMatN7n5cU+1EKUXF4MtClFIQBAEB8TStghc6chrWgucToAALkk8rIDX+XdrMeLuxKtBDCDHRMN+xBfWQg7nyEXv9HZF1omsuk/qT/Cwe5fd2vh3evIlUYYdJlpWqF8IAgCAIAgCAj5Mcp48UFPJPGKg7oy4bXPdztrZSFZ13S+soPY44binaWOBIKOVBAEAQBAR8+OU9PibaeeeNs7vZjLgHG+7TmeA4qRGzrzpOtGDcV14binaWOBIKOVBAEAQBAEAQBAVzNtFJC+OuwYXqqW52Rp10J/eQutvuBdu+zgLb1ntAaS/C1/pzfQl5Pqfs+zkWqsNpYlxwfE48ZwuOegdtRStDmnuPA8iDoRwIK6QQzMQBAEBR+kGoOK1kOGUht1/raog6tpWEXGhBBkfZgPIOWN0rfKztpVOvJc3l4Z9xXCO08CcjjEUYbGAGgWAGgAG4BcslJyeLzJx9LwBAEAQBAEBgY/iQwfBJp3i/VRufbmQNB5mw81ItLd3FeFJfmaRTJ4LE5QqK6SorzNK9xlc7bL72O1e9wRuN11+FGEKappdFLDDs4EHHrOo8lYz8YMrQTv8Aaeyz+HbaS12nAbTSfAhcm0nafhbudFZJ7uT3ryJsJbUUybUErCAIDExevbheFSzTezExzz37LSbfkr1tRderGlHOTS8TxvBYnJ1fiEmIYk+epcTK9xeXfWJvpytw5WC7BSoQpUlSiuilhh2EBvHedOZBxs5gylBNL+8Ldl/22ktJ87bX3lyrS9orW8nSWWOK5Pf5ZE2nLajiWBY4rCAIAgCAIAgCArmV5fi3m6SifpT1W1UUvJsg/fxDXvEgAAABcukav3/4q22ZPpQ3Pl1Pw3c0Q6sdll9WeLQQHzI8RsJkNgBck8AgNf5KviklRiFRfaq3+qBv2aZl2xCx3XF3m2/aXPdZr361yqKyh6vPw3LxJdGOCxLQtbLwQBAEAQBAEBRumio6jIMoHy3xt/rDv+lZ/VmG1pCL4Jvyw9y1WfROcl00iG/egapM2UJGP+bncB4FjHfqXLnWtlNRvIyXXFeTa+CVQfRNkrWC8EAQFM6X6g0/R/UbBsXbDfIyNv8AkCPNZvVymp6Rp49WL8n7lqr9hzYuokQ3v0BVPWZZmYT7E9x3BzG/3aVz7W6nhdQlxj6N/JJoZM2etUL4QBAEAQBAEAQFdzzQvqMF63Dv4mleKiHfq5mpabbw5m023G4WX0HefhruLf2y6L78n3PDuLdWO1EuGD4izF8KinpPYlY17fAi9j3jd5Lp5CMxAVHpQrHRZY6ikNpayRlKw2vbrD2z4CMP18FZuK0aNKVSWUU34HqWLwM6jpm0dIyOnFmMaGNHJrQAB7guRVKkqk3OWbeL5snpYHsqD0IAgCAIAgCA1506C+SBbhMz9HrZNVX/AI7/ANX7Fmv9pz4ukEU3p/o/j/09Ufzv+21aBrc/8RT/APH3ZJoZM2ktSL4QBAUPpsbfIb7cJI7/AIrf3WwasP8AzBcn6Fqt9pzqumEQ3b/o+NIwyqPDrGD3Nd/5C0PW9/1aS7H6okUOs2ytPJAQBAEAQBAEAQBAQXRq/wCD5KygdupptuIWtaCa8jAOdndYPILq2i7r8TaQqPPDfzW5/JBnHCWBd1kCgomYH/CXSXTRa7FJTvqDy6yR3VMB7w1rz5rXdZq/07PYX5ml3Le/RF6isZFhXOyWEAQBAEAQBAEBT+luiNbkGo6sXLNmTya9pd/TtLNavVlT0hTx68V4p4eeBbqrGLOaV1IhnQ3QfR+jZHDz87K9/utH/wBsrm2tNXbv9n9MUvf3JVFdE2AtcLwQBAVXpSojX5Cqms3tYJPJjmvP9LSsvoGsqWkKTfW8PFNerLdVYxZzGuqkM6A6CaI0+TnPf87M5w+yA1n/ABNcuc611lO9UF+WK8Xi/RolUF0TYy1kvBAEAQBAEAQBAEBW5X/BnSZSyC+zVwyUz+Qcz10ZPfbbA8Vu+qdfGnUovqaa79z9F4kaut6Zflt5HNf5ed6bnDFJ73HXR07e4RRN2gPvSErRtbKuNWnT4JvxeHsSaC3NlmWpEgIAgCAIAgCAIDyq6ZtZSvjqBdj2lrhzaRYj3FV06kqc1OOaeK5o8axOcKzo2rYcy+jQRPcwu7M1j1exfRznbhYb27+AB0v06np+zlbfXlJJ4b49ePBL0eRDdOWOB0Rg+HNwjCooKb2ImBg77C1z3nf5rmlzXlXqyqyzk2yYlgsDMVk9CAID4miE8JbKLtcCCDxBFiPcvYycZKSzQOb8W6Nq2lzKaejhe9jnermsdjYvo57wLNIG8HiNL3F+n2+n7Sdt9ac0mlvj148Euvs8+shOnJPA6Dy/hLcDwWKnpvZiYG33XO9zvEuJPmub3lzK5ryrSzk8fhdy3EuKwWBIKOVBAEAQBAEAQBAEBVukF3otBT1F7ejVcEhP1TII3DwIkK2HVmrsXuz+pNeG/wBizWXRNhropENedHjQ/Cp5R89WVMh7/XOb+jB7lzjWWo5XzXBJe/uTKK6JaVgC6EAQBAEAQBAEAQBAEAQBAEAQBAEAQBAEAQBAEAQBAEBW+kenFVkWrDuERf5ss8fm1ZPQ1TYvqTXHDx3e5RUXRZ5/HXvHvXUSCeXRQdrIVOTvd1jj4maQrmmsL/zGp3f9UTaX2ItqwxcCAIAgCAIAgCAIAgCAIAgCAIAgCAIAgCAIAgCAIAgCAiM4M6zKVWDxp5f+W5TNHPC8pP8A3x9UUz+1nMvw7JzPvXXdhEA6D6J9MgUw4jrAfETSBcv1hX+Y1O7/AKom0vsRblhi4EAQBAEAQBAEAQBAEAQBAEAQBAEAQBAEAQBAEAQBAEBE5vdsZUqy7hTy/wDLcpmjljd0l/vj6opn9rOWvg2TkuvbSIB0l0dDqsCkjHzVVUx+6d5/6lzLWSGzfyfFJ+WHsTKP2lpWCLoQHnUy9RTuda+y0mw42F7KqEdqSjxZ4QORc0tzdgxnjZ1ZEjmFm1tWtYjWw3tcCshpXRzsKypN47k8cv5vKYT2liWJY0rCAIAgCAIAgCAIAgCAIAgCAIAgCAICDzpmEZXy8+oczbLS0Bm1s7Rc4C17G2lzu4Kfoyxd7cKjjhjjvzwwRROWysSRwmt+EsKimDS0Sxtk2TvG00Ose/VRrij9GrKnjjstrHk8CpPFYmWrJ6EBXukKbqMj1hdxhe38Q2f7rI6IhtX1Jf7k/DeUVPtZCfEf6oXUyCSuVmCizNikA0tVCfymiY6/va73LRtbKbVenU4xw8Hj7kqg9zRZ1qhfCAEXGqA050RVfwHnKsw+a4Bc7qwfpRucNPFhv4MW66xUvxNlRvI8Fjykl6Pd3kak8JOJuNaUSQgCAIAgCAIAgCAIAgCAIAgCAIAgCA1D06Yga2rpaCk1e9wkI+s4mOP9X/ktz1VoKnCrdzySw7lvfsR67xwibapoRTUzWR+y1oaPACw/RadObnJyebeJfR6Kk9CAqvSQwVWBxU7tfSamnht4ytcfyYSs9q1Tc75S/Sm/LD3LVZ9E2HsjkukEMomLN+DelCNx0ZWUrmW5ywv2t/8ALkP4VrOtFDbtFUX5X5Pd64F6g8JYFiXPyWEAQGi+laJ+VukOGuovnNmQcAXss17fAt2b/bK3/QEoXujp2s+rFdz3p9zxw5EWr0Z4o3ThOIMxbDY5qM3jkaHN8+B7xuI5haNcUJ0KsqU84vAkp4rEy1ZPQgCAIAgCAIAgCAIAgCAIAgCAIDyq6ltHSukqSGsY0ucTwaBcn3BV06cqk1CKxbeC5s8bwNFZIc7O/Sq6qqB2IyZrH5LW2bE3lcHZPfsuW/6UUdG6JVvHN9Hm3vk/XxRFh054m+lz0lhAEBWq9vwl0i0MLfZgZLVyDy6qPw7T3HyW6ap0N1Ss+yK9X7Eau8kX9bkRym9KMBiwOOrgBL6KZk9hvMd9iVvh1b3H7qi3lurihOk/zJrv6vMqi8HiS0UgljDozdpAII4g7iuSSi4tp5onn0vAEBTulbLvxhym/qBeaH1sdt5sDtNHi2+nMNWb0BffhLtbT6Mtz78n3PyxLdWO1EofQjm/0Wo9BxB3YebwE8HnezwdvHff6S2DWjRe3H8XTW9fdy493X2ci1Rnh0WbtWiEkIAgCAIAgCAIAgCAIAgCAIAgCA0/035vDY/QMPdqbOnI4De2Pz0cfu8yt01X0Xi/xdRdkfd+y7yPWn+VFh6GMu/A2V+tqG2lqSHm+8Ri/VjzBLvv9yxust9+IuvpxfRhu7+v47iqjHCOPEv610vBAEBBdH7PhLGa6td7L5RTQ/y4bgub3Olc/wDCuo6Ftfw9nCLzaxfN7/JYIg1JYyLusqUHlV07aylfHUjaY9pa4Hi0ixB8igKHkOZ1PRSUVYfXUMnUG9rui3wvsNwdHa32Sub6xWf0LtzWU9/f1+e/vJlGWMcCzrAl0IAgOduljKhyzmDrqAEU8ztthbcdXJvc243a9pu7TQeyulav6SV5b/SqffFYPtXU/Z/uQ6sNlmzOi7PYzNQCHEXAVcY14da0fLHf9IefGw1bT2hnZ1PqU1/Tf/F8OXDw536VTa3PMvq14uhAEAQBAEAQBAEAQBAEAQBAUzpIzyzKWH7MBDquQerZv2Ru6x/1RwHEjuJGb0Loed9U2pbqazfHsXbx4LuLVSpsrtNP9HWWX5yzOXV13RMd1tQ867RJJ2Sebje/dtLddM6Qho+12ae6TWEVw7e5eeBHpx2mdJNGy2zdy5e3iTT9QBAQWdMWdhGAPNHrUSEQwN0BdNIdlgF+IvteDSslomz/ABd1Gm8s3yXzl3lFSWzHEsmWcHbl/AIaan9mJgbfdd29zvNxJ811QgkmgCAomd2fF/H4cRZpC61NWcgxzvVSnW3YebE77P7lh9N2H4u2aiulHevjvXngXKctmRYVzEmhAEBG5hwWLMOEPgxAXY8bxva7g5vIgqTZ3dS0rRrU815rg+ZTKKksGc047hFTknMWy8lkjDtxSt02m30c39CPELqVpdUNI220linuafV2P+dpDacWbn6OukmPMbWwYpaOrAsODZe9nJ3NvuvqBo+mdAVLRurS30/OPPs7fHtkU6u1ueZsFa4XggCAIAgCAIAgCAIAgCApHSD0hxZVgMdLsyVZGjL3DL7nSW3c9nee7es9ofQdW+kpz6NPjx7F85LyLVSoo7lmaKo6WqzpmLZaTLUSm7nO3AcXOIFmsA5DkANwW/1Klto62xfRhHJL0XFv92RUnJnSmU8uxZXwVsFFw1e+1i95Grj7tBwAAXL9IX1S9rurPuXBcP51k2EVFYImFCKggCArWEs+M2eXSb6XD7sbyfVub2zv16th2ddznroOrdh9Ch9aS6U/KPV458sCJWli8C/rZSyEAQGPiNEzEqB8Va3ajkaWObzaRYoCj5SqX4fUyYdizrz0wvE4nWamJtHJ4j2HciN+q53rFo38PW+tBdCXlLrXfmu/gS6U8VgWZa6XggCAg83ZXhzXhZixAWI1jkHtMdzHdzHH3ET9HaRq2NX6lPvXU1/Mn1FE4KSwZzhmrLE+VMT6vEG6b45B7LwOLTz3XG8X8F06w0hRvqW3TfNda5/PWRJRcXgy65J6XJcNa2LMYdNENBKNZG/av7Y/PvKwWlNWKdbGpbdGXD8r5cPTkXIVmtzNzYLjcGO0nWYTK2RnHZOo7nNOrT3EBaPc2le2nsVotP8AmXU+4kKSeRIKOVBAEAQBAEAQBAYeK4rDg9IZMTkbGwcXG3kBvJ7hqr1vbVbiexSi2+w8bSzNO516X31QdFlcGNm4zuHbP2G/JHedddzVuujNV4wwqXe9/pWXfx5ZcyPOtjuia9wHAqjNOKdXhzS+Rxu97jo251dI4/8A6eFytku7yhZUtuo8Eslx7Ev4lyLMYuTwR0bkjJ8OUcN2KXtSusZJSLFx5Dk0cB+q5npTSlW/q7Ut0VlHh+/FkyEFFFjWMKwgCAgc3Ys+hpWQ4TZ1bUu6qnaeBt2pHaHsMb2ibcBzWW0No53twk/sjvl7Lv8ATFlupPZRZctYKzL2CR09Lchg1cd73k3c93eXEnzXT0klgiESa9AQBAEBWc7ZffitOybByGVtOS+Fx3PFu1DJ9R407iAVHuranc0nSqLc/wCYrtR7GTTxR4ZdxtmPYaJacFpBLJI3aOikbo6N43hwP9jxXLL6yqWdZ0qnc+K4r+dhOjJSWKJNRCoIAgMLGMJhxqgdFikYkjdwPA82neD3jVX7a5q21RVKUsGv53o8aTWDNH506Jp8JcZMB2p4N+x84weA9sd7de7it90ZrNRr4QuOhLj+V/Hfu7SLOi1ka/oq2XCqvboXvikbpdpLSOYNvDctiq0adeGzUSlF8d6LSeGRsTAemaqogG4xGyob9Ierf5kAtP4R4rW7vVS2qb6MnB8M18+ZejWazL5hXS3h1cB6S98DuUjCR+Jm0LeNlr1xqxfUvtSkux/OBdVaLLRRZlo6/wDg6qB55CVl/de6xNXR91S++nJdzK1OL6yTbIHjsEHwKiuLWaKg54b7RA8SiTeQI6tzFSUH8bUwMPJ0rAfIXuVJpWFzV+ynJ8kylyiusrGK9LGHUAPUyPmcOETD/wATtlvuJWVt9Wr+r90VFdr9liyh1ooomO9NFTVNLcFiZANe249a7uIBAaD3EOWwWmqdCG+vJy7FuXz5otSrN5GucTxSbFqnrMTlfI/m9xdbuHIdw0WzULelQjsUoqK7EWW28y65M6K6nHSJMUvT0+/tD1jxf5LT7IP0ncwQCsHpPWO3tcYUunPsyXN+y8UXYUnLM3pgOBQZeoBFhMYYzeeJcebjvcfFc/u7ytd1PqVpYvyXYuBJjFRWCJJRioIAgMTFsSjwfDnzYg4NjjF3E/kBzJNgBxJCvW9CpXqKlTWLZ42ksWYeScIknqn4hjjS2omaGwxH/Z4N4Z/Mdo5/fYaWK6jo2whZ0FTjn1vi+Px2EGcnJ4lxU8pCAIAgCAICmZpwWXDMRNfl1he8gCqp2/PsG5zP85o3fSGnK+L0royF9S2Xuksnw/Z9fiVwm4szcIxSLGcPbNhzg6N4uD+oI4EHQjguZ3FvUt6jp1Fg0TU01ijMVk9CAIAgK5mbJFHmUE4hEBJ/vWdh/mdzvvArJ2OmLuz3U5dH9L3r9u7AolTjLM1dj3QtUUzicDlZM3Xsv9W/uAOrT4ktW2WmtlCe6vFxfFb18+pYlQfUUTFssVmDk/CVNKwDe7ZJb+MXb+a2C30ja3H9qon2Y7/DMtOLWaIhTSkA7J7K8PT9cdo9pEsAfi9BKYVl2qxgj4Mp5ZAflNYdnzceyPeolxfW1v8A3aiXfv8ADM9UW8kXrAuhiqqyDjEjIG8Wj1r/AA07I8do+C1+71rtqe6jFyfHJfPki7GjJ5mz8s5AostuDqSLblHzsvbcDzb8lu/5IC1S+03d3nRnLCP6VuXf1vvZejTjEtKxJcCAIAgPKqqWUdM59U4NY0FznONgAN5JVVOnKpJQgsW8keN4EBgNA7OFeysxNpbRRnapIXCxldwqJRy+g0/a5X6PoXREbKG1PfN5vh2L34kSpU2uRflnS0EAQBAEAQBAEBS8dy7LhWIPrMqtBc87VRS32Wz83x8GTd+53HXU4rSmiqV9Twluksnw+V2eBXCbizJwPGosdo+soCdCWvY4bL43jQskadWuB4e665xeWVa0qfTqrB+T7V/OZMjJSWKJFRSoIAgCAIAgI+twOmrz+3U8Mn242O/UKRSvLil/bqSXJtFLinmiLlyFh0vtUcPk3Z/Sylx01fxyqy9fU8+nHgIsg4dF7NHF5gu/Uley01fvOrL0H048CSosApaA/sVNAw82xsafeAolW9uav31JPm2eqKWSJJRioIAgCAIAgMTFcTiwigdNiTxHEwXLj+gG8k8ANSrtC3qV6ip0li2eNpLFkPh2CyZvqGz5iY6OiaQ6GkcLOkI3SVI5cRF+LkuiaI0LCyjty3zfXw7F89ZEqVHLkX1Z0tBAEAQBAEAQBAEAQFZzFlMV9X6Tg0no1aLesaLtlA+RUM+W22l/abpY6WUW7s6N1T+nVWK812rgVRk4vFEXQZjMVaKbMkfo1UdGgm8U1uMEm519OwbOF7WK0HSega9pjOHShx61zXut3IlQqqRYFgS6EAQBAEAQBAEAQBAEAQBAEBB4xmRtHVdRhzHVNYRdsEe8d8r/AGYmajtO8gVltHaGuL14pYQ/U/bj6cWi3OoomRguUnS1zarNb2zVDTeKJo9TT/y2n23/AOY7Xda1l0Cw0bQsobNNb+t9b/nDIiSm5ZluWQKQgCAIAgCAIAgCAIAgCAw8VwuHGKJ0WKRtkidva8XHiOR5EahAVOXL1bl7XLsnpVOP9mqH2e0a6QznfwAbJoAPaWA0hq9bXOModCXFZPmvjDvLsKriftBmuCoquprdumqf9zUDqnH7BPZkGm9pK0690Ld2u+UcY8VvXf1rvRIjUjInViS4EAQBAEAQBAEAQBAQ2LZnp8Ln6t7jJOfZghaZZXeDG6jxdYd6yFnoq6u3/Tju4vcv37sSiU4xzPCPDMQzH/GuNBTH5EbmvqHjXe8XZDwPZ2nd4W4aP1aoUcJ1unLh+Vd3X37uwjyrN5FowPAqfAKTq8JjDGk3cdS57vpPce053eSVsqSSwRZJJegIAgCAIAgCAIAgCAIAgCAIAgMTE8MhxalMeJxMljPyXtDh467j3oCsuyMcP/8AbFXNTgbon/tMI7g2Q7bR9l43bljbrRFpc76kFjxW5+WffiVxqSWR4OkxTDj+2UsNS36dNL1brczFNYX7g8rAXGqcc6NTukvdfBdVfijydnGKmH+Kw1VPbf1tNLb8cYcy3fdYirq3fwyipcmvfAuKtFnvT5xoKj91WU+vAysafcSCsfPRd5DOlLwb9CrbjxJCPFYJReKaIjue0/3Ud21ZZwfgyrFH0/E4Yx25Yx4vaP7rxW9V5QfgxiiPqM3UNN++rKcHl1rCfcDdSIaNvJ5Upf8AyzzbjxMZudKeoH+FtqKg/wCRTzPH49kMt33sp1LV2/nnDDm1+78ih1oo9BV4liH+raFsII0fVzNH/wBcO27yLmrLW+qbzrVO6K938FDr8EZDcnT4gb5irpXt4w0w9GjPc5wJlcPvhZ610HZW+9QxfGW/9vItSqyZYMFwKmwGn2MHhjibx2GgE97jvce8krLlskUAQBAEAQBAEAQBAEAQBAEAQBAEAQBAEAQBAa76Q/3bvArwHNuLf6xf4q8skeHhT/xDfEfqvQdC9G/7tngrB6bXG5eg/UAQBAEAQBAEAQBAEAQBAf/Z" id="271" name="Google Shape;271;p22"/>
          <p:cNvSpPr txBox="1"/>
          <p:nvPr/>
        </p:nvSpPr>
        <p:spPr>
          <a:xfrm>
            <a:off x="127000" y="-3175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4000" u="none">
              <a:solidFill>
                <a:srgbClr val="FF3300"/>
              </a:solidFill>
              <a:latin typeface="Overlock"/>
              <a:ea typeface="Overlock"/>
              <a:cs typeface="Overlock"/>
              <a:sym typeface="Overlock"/>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2004-01-26T16:18:04Z</dcterms:created>
  <dc:creator>SAS</dc:creator>
</cp:coreProperties>
</file>

<file path=docProps/custom.xml><?xml version="1.0" encoding="utf-8"?>
<Properties xmlns="http://schemas.openxmlformats.org/officeDocument/2006/custom-properties" xmlns:vt="http://schemas.openxmlformats.org/officeDocument/2006/docPropsVTypes"/>
</file>